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0" r:id="rId1"/>
    <p:sldMasterId id="2147483936" r:id="rId2"/>
    <p:sldMasterId id="2147483963" r:id="rId3"/>
  </p:sldMasterIdLst>
  <p:notesMasterIdLst>
    <p:notesMasterId r:id="rId28"/>
  </p:notesMasterIdLst>
  <p:handoutMasterIdLst>
    <p:handoutMasterId r:id="rId29"/>
  </p:handoutMasterIdLst>
  <p:sldIdLst>
    <p:sldId id="257" r:id="rId4"/>
    <p:sldId id="499" r:id="rId5"/>
    <p:sldId id="853" r:id="rId6"/>
    <p:sldId id="819" r:id="rId7"/>
    <p:sldId id="758" r:id="rId8"/>
    <p:sldId id="761" r:id="rId9"/>
    <p:sldId id="870" r:id="rId10"/>
    <p:sldId id="868" r:id="rId11"/>
    <p:sldId id="655" r:id="rId12"/>
    <p:sldId id="863" r:id="rId13"/>
    <p:sldId id="871" r:id="rId14"/>
    <p:sldId id="864" r:id="rId15"/>
    <p:sldId id="866" r:id="rId16"/>
    <p:sldId id="574" r:id="rId17"/>
    <p:sldId id="598" r:id="rId18"/>
    <p:sldId id="576" r:id="rId19"/>
    <p:sldId id="867" r:id="rId20"/>
    <p:sldId id="859" r:id="rId21"/>
    <p:sldId id="857" r:id="rId22"/>
    <p:sldId id="874" r:id="rId23"/>
    <p:sldId id="869" r:id="rId24"/>
    <p:sldId id="872" r:id="rId25"/>
    <p:sldId id="873" r:id="rId26"/>
    <p:sldId id="8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DAE"/>
    <a:srgbClr val="336A86"/>
    <a:srgbClr val="00AEEF"/>
    <a:srgbClr val="FF906D"/>
    <a:srgbClr val="CC3300"/>
    <a:srgbClr val="FFA78B"/>
    <a:srgbClr val="00CC99"/>
    <a:srgbClr val="93FFC9"/>
    <a:srgbClr val="00CC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2158"/>
  </p:normalViewPr>
  <p:slideViewPr>
    <p:cSldViewPr snapToGrid="0" snapToObjects="1" showGuides="1">
      <p:cViewPr varScale="1">
        <p:scale>
          <a:sx n="95" d="100"/>
          <a:sy n="95" d="100"/>
        </p:scale>
        <p:origin x="1488" y="108"/>
      </p:cViewPr>
      <p:guideLst>
        <p:guide orient="horz" pos="3861"/>
        <p:guide pos="744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62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3930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6280387630384445E-2"/>
          <c:y val="4.3909535558842035E-2"/>
          <c:w val="0.95742794061852909"/>
          <c:h val="0.701000625737179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Democracy!$A$5</c:f>
              <c:strCache>
                <c:ptCount val="1"/>
                <c:pt idx="0">
                  <c:v>Almost always</c:v>
                </c:pt>
              </c:strCache>
            </c:strRef>
          </c:tx>
          <c:spPr>
            <a:solidFill>
              <a:sysClr val="windowText" lastClr="0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81-41C0-AB34-CEDFDB57FC89}"/>
              </c:ext>
            </c:extLst>
          </c:dPt>
          <c:dPt>
            <c:idx val="1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81-41C0-AB34-CEDFDB57FC89}"/>
              </c:ext>
            </c:extLst>
          </c:dPt>
          <c:dPt>
            <c:idx val="2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381-41C0-AB34-CEDFDB57FC89}"/>
              </c:ext>
            </c:extLst>
          </c:dPt>
          <c:dPt>
            <c:idx val="3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381-41C0-AB34-CEDFDB57FC89}"/>
              </c:ext>
            </c:extLst>
          </c:dPt>
          <c:dPt>
            <c:idx val="4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381-41C0-AB34-CEDFDB57FC89}"/>
              </c:ext>
            </c:extLst>
          </c:dPt>
          <c:dPt>
            <c:idx val="5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381-41C0-AB34-CEDFDB57FC89}"/>
              </c:ext>
            </c:extLst>
          </c:dPt>
          <c:dPt>
            <c:idx val="6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381-41C0-AB34-CEDFDB57FC89}"/>
              </c:ext>
            </c:extLst>
          </c:dPt>
          <c:dPt>
            <c:idx val="7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381-41C0-AB34-CEDFDB57FC89}"/>
              </c:ext>
            </c:extLst>
          </c:dPt>
          <c:dPt>
            <c:idx val="8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381-41C0-AB34-CEDFDB57FC89}"/>
              </c:ext>
            </c:extLst>
          </c:dPt>
          <c:dPt>
            <c:idx val="9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381-41C0-AB34-CEDFDB57FC89}"/>
              </c:ext>
            </c:extLst>
          </c:dPt>
          <c:dPt>
            <c:idx val="10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381-41C0-AB34-CEDFDB57FC89}"/>
              </c:ext>
            </c:extLst>
          </c:dPt>
          <c:dPt>
            <c:idx val="11"/>
            <c:invertIfNegative val="0"/>
            <c:bubble3D val="0"/>
            <c:spPr>
              <a:pattFill prst="narHorz">
                <a:fgClr>
                  <a:sysClr val="windowText" lastClr="000000"/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381-41C0-AB34-CEDFDB57FC89}"/>
              </c:ext>
            </c:extLst>
          </c:dPt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381-41C0-AB34-CEDFDB57FC89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381-41C0-AB34-CEDFDB57FC89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381-41C0-AB34-CEDFDB57FC89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381-41C0-AB34-CEDFDB57FC89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381-41C0-AB34-CEDFDB57FC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Democracy!$B$4:$R$4</c:f>
              <c:strCache>
                <c:ptCount val="17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2018</c:v>
                </c:pt>
                <c:pt idx="13">
                  <c:v>2019</c:v>
                </c:pt>
                <c:pt idx="14">
                  <c:v>July 2020</c:v>
                </c:pt>
                <c:pt idx="15">
                  <c:v>Nov 2020</c:v>
                </c:pt>
                <c:pt idx="16">
                  <c:v>July 2021</c:v>
                </c:pt>
              </c:strCache>
            </c:strRef>
          </c:cat>
          <c:val>
            <c:numRef>
              <c:f>Democracy!$B$5:$R$5</c:f>
              <c:numCache>
                <c:formatCode>0%</c:formatCode>
                <c:ptCount val="17"/>
                <c:pt idx="0">
                  <c:v>7.6999999999999999E-2</c:v>
                </c:pt>
                <c:pt idx="1">
                  <c:v>6.7000000000000004E-2</c:v>
                </c:pt>
                <c:pt idx="2">
                  <c:v>5.2999999999999999E-2</c:v>
                </c:pt>
                <c:pt idx="3">
                  <c:v>3.3000000000000002E-2</c:v>
                </c:pt>
                <c:pt idx="4">
                  <c:v>3.7999999999999999E-2</c:v>
                </c:pt>
                <c:pt idx="5">
                  <c:v>4.0999999999999995E-2</c:v>
                </c:pt>
                <c:pt idx="6">
                  <c:v>5.0999999999999997E-2</c:v>
                </c:pt>
                <c:pt idx="7">
                  <c:v>4.4999999999999998E-2</c:v>
                </c:pt>
                <c:pt idx="8">
                  <c:v>0.04</c:v>
                </c:pt>
                <c:pt idx="9">
                  <c:v>4.0999999999999995E-2</c:v>
                </c:pt>
                <c:pt idx="10">
                  <c:v>4.2000000000000003E-2</c:v>
                </c:pt>
                <c:pt idx="11">
                  <c:v>4.8000000000000001E-2</c:v>
                </c:pt>
                <c:pt idx="12">
                  <c:v>2.5000000000000001E-2</c:v>
                </c:pt>
                <c:pt idx="13">
                  <c:v>0.03</c:v>
                </c:pt>
                <c:pt idx="14">
                  <c:v>4.8000000000000001E-2</c:v>
                </c:pt>
                <c:pt idx="15">
                  <c:v>6.3E-2</c:v>
                </c:pt>
                <c:pt idx="1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381-41C0-AB34-CEDFDB57FC89}"/>
            </c:ext>
          </c:extLst>
        </c:ser>
        <c:ser>
          <c:idx val="1"/>
          <c:order val="1"/>
          <c:tx>
            <c:strRef>
              <c:f>Democracy!$A$6</c:f>
              <c:strCache>
                <c:ptCount val="1"/>
                <c:pt idx="0">
                  <c:v>Most of the time</c:v>
                </c:pt>
              </c:strCache>
            </c:strRef>
          </c:tx>
          <c:spPr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1381-41C0-AB34-CEDFDB57FC89}"/>
              </c:ext>
            </c:extLst>
          </c:dPt>
          <c:dPt>
            <c:idx val="1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381-41C0-AB34-CEDFDB57FC89}"/>
              </c:ext>
            </c:extLst>
          </c:dPt>
          <c:dPt>
            <c:idx val="2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1381-41C0-AB34-CEDFDB57FC89}"/>
              </c:ext>
            </c:extLst>
          </c:dPt>
          <c:dPt>
            <c:idx val="3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1381-41C0-AB34-CEDFDB57FC89}"/>
              </c:ext>
            </c:extLst>
          </c:dPt>
          <c:dPt>
            <c:idx val="4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1381-41C0-AB34-CEDFDB57FC89}"/>
              </c:ext>
            </c:extLst>
          </c:dPt>
          <c:dPt>
            <c:idx val="5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1381-41C0-AB34-CEDFDB57FC89}"/>
              </c:ext>
            </c:extLst>
          </c:dPt>
          <c:dPt>
            <c:idx val="6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1381-41C0-AB34-CEDFDB57FC89}"/>
              </c:ext>
            </c:extLst>
          </c:dPt>
          <c:dPt>
            <c:idx val="7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1381-41C0-AB34-CEDFDB57FC89}"/>
              </c:ext>
            </c:extLst>
          </c:dPt>
          <c:dPt>
            <c:idx val="8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1381-41C0-AB34-CEDFDB57FC89}"/>
              </c:ext>
            </c:extLst>
          </c:dPt>
          <c:dPt>
            <c:idx val="9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1381-41C0-AB34-CEDFDB57FC89}"/>
              </c:ext>
            </c:extLst>
          </c:dPt>
          <c:dPt>
            <c:idx val="10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1381-41C0-AB34-CEDFDB57FC89}"/>
              </c:ext>
            </c:extLst>
          </c:dPt>
          <c:dPt>
            <c:idx val="11"/>
            <c:invertIfNegative val="0"/>
            <c:bubble3D val="0"/>
            <c:spPr>
              <a:pattFill prst="narHorz">
                <a:fgClr>
                  <a:srgbClr val="44546A">
                    <a:lumMod val="60000"/>
                    <a:lumOff val="40000"/>
                  </a:srgbClr>
                </a:fgClr>
                <a:bgClr>
                  <a:sysClr val="window" lastClr="FFFFFF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1381-41C0-AB34-CEDFDB57FC89}"/>
              </c:ext>
            </c:extLst>
          </c:dPt>
          <c:dLbls>
            <c:dLbl>
              <c:idx val="1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1381-41C0-AB34-CEDFDB57FC89}"/>
                </c:ext>
              </c:extLst>
            </c:dLbl>
            <c:dLbl>
              <c:idx val="1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1381-41C0-AB34-CEDFDB57FC89}"/>
                </c:ext>
              </c:extLst>
            </c:dLbl>
            <c:dLbl>
              <c:idx val="1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1381-41C0-AB34-CEDFDB57FC89}"/>
                </c:ext>
              </c:extLst>
            </c:dLbl>
            <c:dLbl>
              <c:idx val="1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1381-41C0-AB34-CEDFDB57FC89}"/>
                </c:ext>
              </c:extLst>
            </c:dLbl>
            <c:dLbl>
              <c:idx val="1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1381-41C0-AB34-CEDFDB57FC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Democracy!$B$4:$R$4</c:f>
              <c:strCache>
                <c:ptCount val="17"/>
                <c:pt idx="0">
                  <c:v>2007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2018</c:v>
                </c:pt>
                <c:pt idx="13">
                  <c:v>2019</c:v>
                </c:pt>
                <c:pt idx="14">
                  <c:v>July 2020</c:v>
                </c:pt>
                <c:pt idx="15">
                  <c:v>Nov 2020</c:v>
                </c:pt>
                <c:pt idx="16">
                  <c:v>July 2021</c:v>
                </c:pt>
              </c:strCache>
            </c:strRef>
          </c:cat>
          <c:val>
            <c:numRef>
              <c:f>Democracy!$B$6:$R$6</c:f>
              <c:numCache>
                <c:formatCode>0%</c:formatCode>
                <c:ptCount val="17"/>
                <c:pt idx="0">
                  <c:v>0.314</c:v>
                </c:pt>
                <c:pt idx="1">
                  <c:v>0.40899999999999997</c:v>
                </c:pt>
                <c:pt idx="2">
                  <c:v>0.26100000000000001</c:v>
                </c:pt>
                <c:pt idx="3">
                  <c:v>0.27200000000000002</c:v>
                </c:pt>
                <c:pt idx="4">
                  <c:v>0.22399999999999998</c:v>
                </c:pt>
                <c:pt idx="5">
                  <c:v>0.23100000000000001</c:v>
                </c:pt>
                <c:pt idx="6">
                  <c:v>0.247</c:v>
                </c:pt>
                <c:pt idx="7">
                  <c:v>0.255</c:v>
                </c:pt>
                <c:pt idx="8">
                  <c:v>0.249</c:v>
                </c:pt>
                <c:pt idx="9">
                  <c:v>0.24199999999999999</c:v>
                </c:pt>
                <c:pt idx="10">
                  <c:v>0.253</c:v>
                </c:pt>
                <c:pt idx="11">
                  <c:v>0.249</c:v>
                </c:pt>
                <c:pt idx="12">
                  <c:v>0.25600000000000001</c:v>
                </c:pt>
                <c:pt idx="13">
                  <c:v>0.33299999999999996</c:v>
                </c:pt>
                <c:pt idx="14">
                  <c:v>0.48899999999999999</c:v>
                </c:pt>
                <c:pt idx="15">
                  <c:v>0.49299999999999999</c:v>
                </c:pt>
                <c:pt idx="16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1381-41C0-AB34-CEDFDB57FC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810841040"/>
        <c:axId val="854725408"/>
      </c:barChart>
      <c:catAx>
        <c:axId val="81084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4725408"/>
        <c:crosses val="autoZero"/>
        <c:auto val="1"/>
        <c:lblAlgn val="ctr"/>
        <c:lblOffset val="100"/>
        <c:noMultiLvlLbl val="0"/>
      </c:catAx>
      <c:valAx>
        <c:axId val="854725408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81084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881DA7-B1A0-4C54-9B42-9BB9F967DC87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151A3-CC9E-4BDC-AFBC-3A769AB961FE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600" b="1" dirty="0"/>
            <a:t>GOVERNMENT MANAGEMENT</a:t>
          </a:r>
        </a:p>
      </dgm:t>
    </dgm:pt>
    <dgm:pt modelId="{98B3C005-175B-4CBC-8DD4-40AFCCA8EC3F}" type="parTrans" cxnId="{1ECB5CA3-B267-4379-B658-7F79785C8653}">
      <dgm:prSet/>
      <dgm:spPr/>
      <dgm:t>
        <a:bodyPr/>
        <a:lstStyle/>
        <a:p>
          <a:endParaRPr lang="en-US" sz="1200" b="1" dirty="0"/>
        </a:p>
      </dgm:t>
    </dgm:pt>
    <dgm:pt modelId="{B0DA49E5-F2EA-488D-9174-D1986D8B814A}" type="sibTrans" cxnId="{1ECB5CA3-B267-4379-B658-7F79785C8653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939AA66C-589F-470A-9915-9A8FA90C9175}">
      <dgm:prSet phldrT="[Text]" custT="1"/>
      <dgm:spPr>
        <a:solidFill>
          <a:srgbClr val="006CAB"/>
        </a:solidFill>
      </dgm:spPr>
      <dgm:t>
        <a:bodyPr/>
        <a:lstStyle/>
        <a:p>
          <a:r>
            <a:rPr lang="en-US" sz="1400" b="1" dirty="0"/>
            <a:t>OVERCROWDING</a:t>
          </a:r>
        </a:p>
      </dgm:t>
    </dgm:pt>
    <dgm:pt modelId="{EB1C4CA4-620F-4E78-AAC8-3BB6FE650C50}" type="parTrans" cxnId="{AAC1D558-7B87-44D4-AB6B-C861C5D8E69E}">
      <dgm:prSet/>
      <dgm:spPr/>
      <dgm:t>
        <a:bodyPr/>
        <a:lstStyle/>
        <a:p>
          <a:endParaRPr lang="en-US" sz="1200" b="1" dirty="0"/>
        </a:p>
      </dgm:t>
    </dgm:pt>
    <dgm:pt modelId="{46B62781-DC7D-4E5E-9E3E-39EEF26749C6}" type="sibTrans" cxnId="{AAC1D558-7B87-44D4-AB6B-C861C5D8E69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 sz="1200" b="1" dirty="0"/>
        </a:p>
      </dgm:t>
    </dgm:pt>
    <dgm:pt modelId="{A58F69D7-649E-403C-B519-E14448B2F869}">
      <dgm:prSet phldrT="[Text]" custT="1"/>
      <dgm:spPr>
        <a:solidFill>
          <a:srgbClr val="006CAB"/>
        </a:solidFill>
      </dgm:spPr>
      <dgm:t>
        <a:bodyPr/>
        <a:lstStyle/>
        <a:p>
          <a:r>
            <a:rPr lang="en-US" sz="1600" b="1" dirty="0"/>
            <a:t>HOUSE PRICES</a:t>
          </a:r>
        </a:p>
      </dgm:t>
    </dgm:pt>
    <dgm:pt modelId="{3F012EF4-7B55-46E6-B806-C3624C3F1618}" type="parTrans" cxnId="{41C48AD3-2DA2-4E4F-AF7F-CA721B988B32}">
      <dgm:prSet/>
      <dgm:spPr/>
      <dgm:t>
        <a:bodyPr/>
        <a:lstStyle/>
        <a:p>
          <a:endParaRPr lang="en-US" sz="1200" b="1" dirty="0"/>
        </a:p>
      </dgm:t>
    </dgm:pt>
    <dgm:pt modelId="{4A6C2B02-9D0B-4E48-ADF2-5C5AA0BE46CD}" type="sibTrans" cxnId="{41C48AD3-2DA2-4E4F-AF7F-CA721B988B32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 sz="1200" b="1" dirty="0"/>
        </a:p>
      </dgm:t>
    </dgm:pt>
    <dgm:pt modelId="{8D30A28C-E57D-49D4-85A5-F5C25880351A}">
      <dgm:prSet phldrT="[Text]" custT="1"/>
      <dgm:spPr>
        <a:solidFill>
          <a:srgbClr val="006CAB"/>
        </a:solidFill>
      </dgm:spPr>
      <dgm:t>
        <a:bodyPr/>
        <a:lstStyle/>
        <a:p>
          <a:r>
            <a:rPr lang="en-US" sz="1600" b="1" dirty="0"/>
            <a:t>ENVIRONMENT</a:t>
          </a:r>
        </a:p>
      </dgm:t>
    </dgm:pt>
    <dgm:pt modelId="{DFADA362-D860-4636-A9E5-454BADEAF7FD}" type="parTrans" cxnId="{8ED53B8B-CE3F-461E-A61F-D90BB3D24064}">
      <dgm:prSet/>
      <dgm:spPr/>
      <dgm:t>
        <a:bodyPr/>
        <a:lstStyle/>
        <a:p>
          <a:endParaRPr lang="en-US" sz="1200" b="1" dirty="0"/>
        </a:p>
      </dgm:t>
    </dgm:pt>
    <dgm:pt modelId="{889A9A25-6757-4BC3-9AC1-F0A67BE017DD}" type="sibTrans" cxnId="{8ED53B8B-CE3F-461E-A61F-D90BB3D2406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 sz="1200" b="1" dirty="0"/>
        </a:p>
      </dgm:t>
    </dgm:pt>
    <dgm:pt modelId="{20BABDEF-F214-4D84-A736-77139AC76F68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/>
            <a:t>CRIME RATES</a:t>
          </a:r>
        </a:p>
      </dgm:t>
    </dgm:pt>
    <dgm:pt modelId="{7D8C369C-A25D-441A-B11A-57877CA7690D}" type="parTrans" cxnId="{B3BF612D-B73B-4660-9ABD-8995CFFDE051}">
      <dgm:prSet/>
      <dgm:spPr/>
      <dgm:t>
        <a:bodyPr/>
        <a:lstStyle/>
        <a:p>
          <a:endParaRPr lang="en-US" sz="1200" b="1" dirty="0"/>
        </a:p>
      </dgm:t>
    </dgm:pt>
    <dgm:pt modelId="{266361BF-335D-4853-BA45-C9DCD8695032}" type="sibTrans" cxnId="{B3BF612D-B73B-4660-9ABD-8995CFFDE051}">
      <dgm:prSet/>
      <dgm:spPr>
        <a:blipFill dpi="0" rotWithShape="1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93" t="9375" r="11693" b="9375"/>
          </a:stretch>
        </a:blipFill>
        <a:ln>
          <a:solidFill>
            <a:schemeClr val="tx1"/>
          </a:solidFill>
        </a:ln>
      </dgm:spPr>
      <dgm:t>
        <a:bodyPr lIns="108000" tIns="72000" rIns="108000" bIns="72000"/>
        <a:lstStyle/>
        <a:p>
          <a:endParaRPr lang="en-US" sz="1200" b="1" dirty="0"/>
        </a:p>
      </dgm:t>
    </dgm:pt>
    <dgm:pt modelId="{DE1E85FC-1231-49DD-85A7-B82E3F831F9C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/>
            <a:t>TAKE JOBS</a:t>
          </a:r>
        </a:p>
      </dgm:t>
    </dgm:pt>
    <dgm:pt modelId="{2FA24E36-E3F4-4FD5-80E3-02DF49EF1CBC}" type="parTrans" cxnId="{9168F043-DB96-4F54-B9CB-401E3472A846}">
      <dgm:prSet/>
      <dgm:spPr/>
      <dgm:t>
        <a:bodyPr/>
        <a:lstStyle/>
        <a:p>
          <a:endParaRPr lang="en-US" sz="1200" b="1" dirty="0"/>
        </a:p>
      </dgm:t>
    </dgm:pt>
    <dgm:pt modelId="{5407995C-1C5C-4E17-AF53-DCE5721D8153}" type="sibTrans" cxnId="{9168F043-DB96-4F54-B9CB-401E3472A846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 sz="1200" b="1" dirty="0"/>
        </a:p>
      </dgm:t>
    </dgm:pt>
    <dgm:pt modelId="{E737E8ED-4E3A-46F8-98B9-8A9F1EDA9D4E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dirty="0"/>
            <a:t>GOOD FOR ECONOMY (NO)</a:t>
          </a:r>
        </a:p>
      </dgm:t>
    </dgm:pt>
    <dgm:pt modelId="{D8414B4B-A8D6-4748-B54E-A8325F95F55E}" type="parTrans" cxnId="{55769791-E9A1-43DB-A987-172747962588}">
      <dgm:prSet/>
      <dgm:spPr/>
      <dgm:t>
        <a:bodyPr/>
        <a:lstStyle/>
        <a:p>
          <a:endParaRPr lang="en-US" sz="1200" b="1" dirty="0"/>
        </a:p>
      </dgm:t>
    </dgm:pt>
    <dgm:pt modelId="{B2643C55-4D1C-49AE-9E11-57A14A153747}" type="sibTrans" cxnId="{55769791-E9A1-43DB-A987-172747962588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771068C7-0B41-4183-AD2A-DA70028B3057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dirty="0"/>
            <a:t>BRING NEW IDEAS (NO)</a:t>
          </a:r>
        </a:p>
      </dgm:t>
    </dgm:pt>
    <dgm:pt modelId="{4292C79F-911B-49E9-A5A9-E32DF8495DA2}" type="parTrans" cxnId="{AB26DAD5-802D-4C17-A4EE-3EE77D21EBC7}">
      <dgm:prSet/>
      <dgm:spPr/>
      <dgm:t>
        <a:bodyPr/>
        <a:lstStyle/>
        <a:p>
          <a:endParaRPr lang="en-US" sz="1200" b="1" dirty="0"/>
        </a:p>
      </dgm:t>
    </dgm:pt>
    <dgm:pt modelId="{CCB3CD4A-F90E-47BB-A5F4-D2FC6887974E}" type="sibTrans" cxnId="{AB26DAD5-802D-4C17-A4EE-3EE77D21EBC7}">
      <dgm:prSet/>
      <dgm:spPr>
        <a:blipFill>
          <a:blip xmlns:r="http://schemas.openxmlformats.org/officeDocument/2006/relationships"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129"/>
                    </a14:imgEffect>
                    <a14:imgEffect>
                      <a14:saturation sat="2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 sz="1200" b="1" dirty="0"/>
        </a:p>
      </dgm:t>
    </dgm:pt>
    <dgm:pt modelId="{599D9DC3-C002-46E5-B153-0925138EC15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/>
            <a:t>DIVERSE IMMIGRATION INTAKE </a:t>
          </a:r>
        </a:p>
        <a:p>
          <a:r>
            <a:rPr lang="en-US" sz="1600" b="1" dirty="0"/>
            <a:t>(NOT GOOD)</a:t>
          </a:r>
        </a:p>
      </dgm:t>
    </dgm:pt>
    <dgm:pt modelId="{D7408450-C2A3-4381-ACDF-8B4F677310E1}" type="parTrans" cxnId="{53E25235-10B6-4020-B8E2-DEE780A198D3}">
      <dgm:prSet/>
      <dgm:spPr/>
      <dgm:t>
        <a:bodyPr/>
        <a:lstStyle/>
        <a:p>
          <a:endParaRPr lang="en-US" sz="1200" b="1" dirty="0"/>
        </a:p>
      </dgm:t>
    </dgm:pt>
    <dgm:pt modelId="{C6F74311-67D8-470B-A088-2DE88769A8DA}" type="sibTrans" cxnId="{53E25235-10B6-4020-B8E2-DEE780A198D3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819E37AF-FD02-447D-B754-DF423B0B902D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600" b="1" dirty="0"/>
            <a:t>MULTICULTUR-ALISM </a:t>
          </a:r>
        </a:p>
        <a:p>
          <a:r>
            <a:rPr lang="en-US" sz="1600" b="1" dirty="0"/>
            <a:t>(NOT GOOD)</a:t>
          </a:r>
        </a:p>
      </dgm:t>
    </dgm:pt>
    <dgm:pt modelId="{20A85029-0F6F-4FC0-B4DA-8ED238E0F834}" type="parTrans" cxnId="{F7FD0333-04B7-4119-81D0-1F8F183B2C4A}">
      <dgm:prSet/>
      <dgm:spPr/>
      <dgm:t>
        <a:bodyPr/>
        <a:lstStyle/>
        <a:p>
          <a:endParaRPr lang="en-US" sz="1200" b="1" dirty="0"/>
        </a:p>
      </dgm:t>
    </dgm:pt>
    <dgm:pt modelId="{F6CC71B2-9425-42CB-B72D-013F3ADD5939}" type="sibTrans" cxnId="{F7FD0333-04B7-4119-81D0-1F8F183B2C4A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0A10EC60-F836-49AF-AEE2-76A70DA6106B}" type="pres">
      <dgm:prSet presAssocID="{45881DA7-B1A0-4C54-9B42-9BB9F967DC87}" presName="Name0" presStyleCnt="0">
        <dgm:presLayoutVars>
          <dgm:chMax val="21"/>
          <dgm:chPref val="21"/>
        </dgm:presLayoutVars>
      </dgm:prSet>
      <dgm:spPr/>
    </dgm:pt>
    <dgm:pt modelId="{2584E971-562F-4B91-ACAD-51E8BEF103D7}" type="pres">
      <dgm:prSet presAssocID="{939AA66C-589F-470A-9915-9A8FA90C9175}" presName="text1" presStyleCnt="0"/>
      <dgm:spPr/>
    </dgm:pt>
    <dgm:pt modelId="{191BB2A6-E0B7-4B1D-B890-C63DCC076CEB}" type="pres">
      <dgm:prSet presAssocID="{939AA66C-589F-470A-9915-9A8FA90C9175}" presName="textRepeatNode" presStyleLbl="alignNode1" presStyleIdx="0" presStyleCnt="10" custScaleX="114157" custScaleY="109257" custLinFactNeighborX="-42300" custLinFactNeighborY="-97000">
        <dgm:presLayoutVars>
          <dgm:chMax val="0"/>
          <dgm:chPref val="0"/>
          <dgm:bulletEnabled val="1"/>
        </dgm:presLayoutVars>
      </dgm:prSet>
      <dgm:spPr/>
    </dgm:pt>
    <dgm:pt modelId="{111661EB-62BE-4042-8789-80F50E2CE0E7}" type="pres">
      <dgm:prSet presAssocID="{939AA66C-589F-470A-9915-9A8FA90C9175}" presName="textaccent1" presStyleCnt="0"/>
      <dgm:spPr/>
    </dgm:pt>
    <dgm:pt modelId="{396DFF83-66A2-4135-97E3-9F74067DD669}" type="pres">
      <dgm:prSet presAssocID="{939AA66C-589F-470A-9915-9A8FA90C9175}" presName="accentRepeatNode" presStyleLbl="solidAlignAcc1" presStyleIdx="0" presStyleCnt="20" custLinFactX="-349391" custLinFactY="400000" custLinFactNeighborX="-400000" custLinFactNeighborY="480577"/>
      <dgm:spPr>
        <a:ln>
          <a:noFill/>
        </a:ln>
      </dgm:spPr>
    </dgm:pt>
    <dgm:pt modelId="{8A09D6B4-5AB9-420D-AA97-954C617B3D9D}" type="pres">
      <dgm:prSet presAssocID="{46B62781-DC7D-4E5E-9E3E-39EEF26749C6}" presName="image1" presStyleCnt="0"/>
      <dgm:spPr/>
    </dgm:pt>
    <dgm:pt modelId="{692C6CBB-58FD-4DD2-8ECE-52045652074F}" type="pres">
      <dgm:prSet presAssocID="{46B62781-DC7D-4E5E-9E3E-39EEF26749C6}" presName="imageRepeatNode" presStyleLbl="alignAcc1" presStyleIdx="0" presStyleCnt="10" custScaleX="92862" custScaleY="93768" custLinFactX="151445" custLinFactY="43000" custLinFactNeighborX="200000" custLinFactNeighborY="100000"/>
      <dgm:spPr/>
    </dgm:pt>
    <dgm:pt modelId="{0AE6A003-E0BD-4141-9873-4AC4EF8C962F}" type="pres">
      <dgm:prSet presAssocID="{46B62781-DC7D-4E5E-9E3E-39EEF26749C6}" presName="imageaccent1" presStyleCnt="0"/>
      <dgm:spPr/>
    </dgm:pt>
    <dgm:pt modelId="{2BE3AEDD-A690-4006-9BBC-22AEED2F06FA}" type="pres">
      <dgm:prSet presAssocID="{46B62781-DC7D-4E5E-9E3E-39EEF26749C6}" presName="accentRepeatNode" presStyleLbl="solidAlignAcc1" presStyleIdx="1" presStyleCnt="20" custLinFactX="-502121" custLinFactY="500000" custLinFactNeighborX="-600000" custLinFactNeighborY="563794"/>
      <dgm:spPr>
        <a:ln>
          <a:noFill/>
        </a:ln>
      </dgm:spPr>
    </dgm:pt>
    <dgm:pt modelId="{C2FCE997-77CD-4694-8563-3EDADAC06C7C}" type="pres">
      <dgm:prSet presAssocID="{A58F69D7-649E-403C-B519-E14448B2F869}" presName="text2" presStyleCnt="0"/>
      <dgm:spPr/>
    </dgm:pt>
    <dgm:pt modelId="{911B045F-4CC8-4F07-8D92-EEB7866A2201}" type="pres">
      <dgm:prSet presAssocID="{A58F69D7-649E-403C-B519-E14448B2F869}" presName="textRepeatNode" presStyleLbl="alignNode1" presStyleIdx="1" presStyleCnt="10" custScaleX="112032" custScaleY="109257" custLinFactX="-19688" custLinFactNeighborX="-100000" custLinFactNeighborY="93173">
        <dgm:presLayoutVars>
          <dgm:chMax val="0"/>
          <dgm:chPref val="0"/>
          <dgm:bulletEnabled val="1"/>
        </dgm:presLayoutVars>
      </dgm:prSet>
      <dgm:spPr/>
    </dgm:pt>
    <dgm:pt modelId="{47DEC16E-B392-4BDE-90C1-5BCABE36EAD1}" type="pres">
      <dgm:prSet presAssocID="{A58F69D7-649E-403C-B519-E14448B2F869}" presName="textaccent2" presStyleCnt="0"/>
      <dgm:spPr/>
    </dgm:pt>
    <dgm:pt modelId="{8FDE3C9F-FD04-491D-9A26-41D0B17C19F6}" type="pres">
      <dgm:prSet presAssocID="{A58F69D7-649E-403C-B519-E14448B2F869}" presName="accentRepeatNode" presStyleLbl="solidAlignAcc1" presStyleIdx="2" presStyleCnt="20" custLinFactX="-1279818" custLinFactY="600000" custLinFactNeighborX="-1300000" custLinFactNeighborY="606364"/>
      <dgm:spPr>
        <a:ln>
          <a:noFill/>
        </a:ln>
      </dgm:spPr>
    </dgm:pt>
    <dgm:pt modelId="{EC5415B7-D9BD-4162-8D8C-B162AC9999EC}" type="pres">
      <dgm:prSet presAssocID="{4A6C2B02-9D0B-4E48-ADF2-5C5AA0BE46CD}" presName="image2" presStyleCnt="0"/>
      <dgm:spPr/>
    </dgm:pt>
    <dgm:pt modelId="{BA48B95B-1632-4214-AABE-993305B1E2E9}" type="pres">
      <dgm:prSet presAssocID="{4A6C2B02-9D0B-4E48-ADF2-5C5AA0BE46CD}" presName="imageRepeatNode" presStyleLbl="alignAcc1" presStyleIdx="1" presStyleCnt="10" custScaleX="91219" custScaleY="95328" custLinFactX="-9840" custLinFactNeighborX="-100000" custLinFactNeighborY="88266"/>
      <dgm:spPr/>
    </dgm:pt>
    <dgm:pt modelId="{CF71A985-E498-412C-A3A8-80C6AD196EE6}" type="pres">
      <dgm:prSet presAssocID="{4A6C2B02-9D0B-4E48-ADF2-5C5AA0BE46CD}" presName="imageaccent2" presStyleCnt="0"/>
      <dgm:spPr/>
    </dgm:pt>
    <dgm:pt modelId="{E59537C3-4FE3-4653-9C44-4104A485C09F}" type="pres">
      <dgm:prSet presAssocID="{4A6C2B02-9D0B-4E48-ADF2-5C5AA0BE46CD}" presName="accentRepeatNode" presStyleLbl="solidAlignAcc1" presStyleIdx="3" presStyleCnt="20" custLinFactX="-1000000" custLinFactY="361070" custLinFactNeighborX="-1068971" custLinFactNeighborY="400000"/>
      <dgm:spPr>
        <a:ln>
          <a:noFill/>
        </a:ln>
      </dgm:spPr>
    </dgm:pt>
    <dgm:pt modelId="{8CA28934-5F4D-442E-9CCF-DDDBD6D2FEDF}" type="pres">
      <dgm:prSet presAssocID="{060151A3-CC9E-4BDC-AFBC-3A769AB961FE}" presName="text3" presStyleCnt="0"/>
      <dgm:spPr/>
    </dgm:pt>
    <dgm:pt modelId="{139A1BC1-B0EB-44C5-8CE2-D5B30CF0866C}" type="pres">
      <dgm:prSet presAssocID="{060151A3-CC9E-4BDC-AFBC-3A769AB961FE}" presName="textRepeatNode" presStyleLbl="alignNode1" presStyleIdx="2" presStyleCnt="10" custScaleX="117243" custScaleY="118250" custLinFactX="-34045" custLinFactNeighborX="-100000" custLinFactNeighborY="97890">
        <dgm:presLayoutVars>
          <dgm:chMax val="0"/>
          <dgm:chPref val="0"/>
          <dgm:bulletEnabled val="1"/>
        </dgm:presLayoutVars>
      </dgm:prSet>
      <dgm:spPr/>
    </dgm:pt>
    <dgm:pt modelId="{37B13392-39C4-4869-A639-AF035741DF25}" type="pres">
      <dgm:prSet presAssocID="{060151A3-CC9E-4BDC-AFBC-3A769AB961FE}" presName="textaccent3" presStyleCnt="0"/>
      <dgm:spPr/>
    </dgm:pt>
    <dgm:pt modelId="{781EC258-9BB8-42DC-B877-6E18512FEF68}" type="pres">
      <dgm:prSet presAssocID="{060151A3-CC9E-4BDC-AFBC-3A769AB961FE}" presName="accentRepeatNode" presStyleLbl="solidAlignAcc1" presStyleIdx="4" presStyleCnt="20" custLinFactX="-500000" custLinFactY="1000000" custLinFactNeighborX="-537201" custLinFactNeighborY="1094515"/>
      <dgm:spPr>
        <a:ln>
          <a:noFill/>
        </a:ln>
      </dgm:spPr>
    </dgm:pt>
    <dgm:pt modelId="{7A12C55B-82B7-40D0-984F-43786F7F579F}" type="pres">
      <dgm:prSet presAssocID="{B0DA49E5-F2EA-488D-9174-D1986D8B814A}" presName="image3" presStyleCnt="0"/>
      <dgm:spPr/>
    </dgm:pt>
    <dgm:pt modelId="{2B771A75-3A2A-4BAC-B363-A9B3A6D7E3C3}" type="pres">
      <dgm:prSet presAssocID="{B0DA49E5-F2EA-488D-9174-D1986D8B814A}" presName="imageRepeatNode" presStyleLbl="alignAcc1" presStyleIdx="2" presStyleCnt="10" custLinFactX="-100000" custLinFactY="162705" custLinFactNeighborX="-103563" custLinFactNeighborY="200000"/>
      <dgm:spPr/>
    </dgm:pt>
    <dgm:pt modelId="{524486C8-5719-4E97-9379-B2B78312171E}" type="pres">
      <dgm:prSet presAssocID="{B0DA49E5-F2EA-488D-9174-D1986D8B814A}" presName="imageaccent3" presStyleCnt="0"/>
      <dgm:spPr/>
    </dgm:pt>
    <dgm:pt modelId="{C0BCF2EC-A218-4D88-9B63-6B0131A71A88}" type="pres">
      <dgm:prSet presAssocID="{B0DA49E5-F2EA-488D-9174-D1986D8B814A}" presName="accentRepeatNode" presStyleLbl="solidAlignAcc1" presStyleIdx="5" presStyleCnt="20" custLinFactX="-1000000" custLinFactY="1101361" custLinFactNeighborX="-1023473" custLinFactNeighborY="1200000"/>
      <dgm:spPr>
        <a:ln>
          <a:noFill/>
        </a:ln>
      </dgm:spPr>
    </dgm:pt>
    <dgm:pt modelId="{4CFD3B75-7466-42F5-A129-3A07BF512E5A}" type="pres">
      <dgm:prSet presAssocID="{8D30A28C-E57D-49D4-85A5-F5C25880351A}" presName="text4" presStyleCnt="0"/>
      <dgm:spPr/>
    </dgm:pt>
    <dgm:pt modelId="{FEC6ED06-41F8-47B4-A918-A3B44950D767}" type="pres">
      <dgm:prSet presAssocID="{8D30A28C-E57D-49D4-85A5-F5C25880351A}" presName="textRepeatNode" presStyleLbl="alignNode1" presStyleIdx="3" presStyleCnt="10" custScaleX="117243" custScaleY="109257" custLinFactX="-10360" custLinFactNeighborX="-100000" custLinFactNeighborY="77577">
        <dgm:presLayoutVars>
          <dgm:chMax val="0"/>
          <dgm:chPref val="0"/>
          <dgm:bulletEnabled val="1"/>
        </dgm:presLayoutVars>
      </dgm:prSet>
      <dgm:spPr/>
    </dgm:pt>
    <dgm:pt modelId="{5F898CEC-7B2C-468D-9203-1B5F20F530AA}" type="pres">
      <dgm:prSet presAssocID="{8D30A28C-E57D-49D4-85A5-F5C25880351A}" presName="textaccent4" presStyleCnt="0"/>
      <dgm:spPr/>
    </dgm:pt>
    <dgm:pt modelId="{85E345C0-216A-4BD9-B5F6-678271899641}" type="pres">
      <dgm:prSet presAssocID="{8D30A28C-E57D-49D4-85A5-F5C25880351A}" presName="accentRepeatNode" presStyleLbl="solidAlignAcc1" presStyleIdx="6" presStyleCnt="20" custLinFactX="-1448691" custLinFactY="918400" custLinFactNeighborX="-1500000" custLinFactNeighborY="1000000"/>
      <dgm:spPr>
        <a:ln>
          <a:noFill/>
        </a:ln>
      </dgm:spPr>
    </dgm:pt>
    <dgm:pt modelId="{1830FB46-AAB0-4FDF-AF3D-88916F4FFD4A}" type="pres">
      <dgm:prSet presAssocID="{889A9A25-6757-4BC3-9AC1-F0A67BE017DD}" presName="image4" presStyleCnt="0"/>
      <dgm:spPr/>
    </dgm:pt>
    <dgm:pt modelId="{40F96324-908C-471F-A080-B48151799BD6}" type="pres">
      <dgm:prSet presAssocID="{889A9A25-6757-4BC3-9AC1-F0A67BE017DD}" presName="imageRepeatNode" presStyleLbl="alignAcc1" presStyleIdx="3" presStyleCnt="10" custScaleX="90922" custScaleY="94082" custLinFactX="-97602" custLinFactNeighborX="-100000" custLinFactNeighborY="-90978"/>
      <dgm:spPr/>
    </dgm:pt>
    <dgm:pt modelId="{C8207322-9159-4469-B9F7-02396EA8D908}" type="pres">
      <dgm:prSet presAssocID="{889A9A25-6757-4BC3-9AC1-F0A67BE017DD}" presName="imageaccent4" presStyleCnt="0"/>
      <dgm:spPr/>
    </dgm:pt>
    <dgm:pt modelId="{928A0821-89C9-49B8-8903-08887ECB3191}" type="pres">
      <dgm:prSet presAssocID="{889A9A25-6757-4BC3-9AC1-F0A67BE017DD}" presName="accentRepeatNode" presStyleLbl="solidAlignAcc1" presStyleIdx="7" presStyleCnt="20" custLinFactX="-1500000" custLinFactY="800000" custLinFactNeighborX="-1541007" custLinFactNeighborY="866806"/>
      <dgm:spPr>
        <a:ln>
          <a:noFill/>
        </a:ln>
      </dgm:spPr>
    </dgm:pt>
    <dgm:pt modelId="{6EF72CEC-62E3-4A1F-A806-80A09B74008C}" type="pres">
      <dgm:prSet presAssocID="{20BABDEF-F214-4D84-A736-77139AC76F68}" presName="text5" presStyleCnt="0"/>
      <dgm:spPr/>
    </dgm:pt>
    <dgm:pt modelId="{FC5B01F8-FF43-4684-92E0-08677BBEBA63}" type="pres">
      <dgm:prSet presAssocID="{20BABDEF-F214-4D84-A736-77139AC76F68}" presName="textRepeatNode" presStyleLbl="alignNode1" presStyleIdx="4" presStyleCnt="10" custScaleX="102965" custScaleY="104296" custLinFactNeighborX="-91604" custLinFactNeighborY="65024">
        <dgm:presLayoutVars>
          <dgm:chMax val="0"/>
          <dgm:chPref val="0"/>
          <dgm:bulletEnabled val="1"/>
        </dgm:presLayoutVars>
      </dgm:prSet>
      <dgm:spPr/>
    </dgm:pt>
    <dgm:pt modelId="{1E4593F4-0B5A-4EAB-A460-1AB8C9C47BFF}" type="pres">
      <dgm:prSet presAssocID="{20BABDEF-F214-4D84-A736-77139AC76F68}" presName="textaccent5" presStyleCnt="0"/>
      <dgm:spPr/>
    </dgm:pt>
    <dgm:pt modelId="{8BEB58B6-2455-464A-A228-9BA12958BE23}" type="pres">
      <dgm:prSet presAssocID="{20BABDEF-F214-4D84-A736-77139AC76F68}" presName="accentRepeatNode" presStyleLbl="solidAlignAcc1" presStyleIdx="8" presStyleCnt="20" custScaleX="40973" custScaleY="104580" custLinFactX="-2100000" custLinFactY="1200000" custLinFactNeighborX="-2109402" custLinFactNeighborY="1222815"/>
      <dgm:spPr>
        <a:ln>
          <a:noFill/>
        </a:ln>
      </dgm:spPr>
    </dgm:pt>
    <dgm:pt modelId="{26C578A4-A63E-4970-A393-553DBC567B17}" type="pres">
      <dgm:prSet presAssocID="{266361BF-335D-4853-BA45-C9DCD8695032}" presName="image5" presStyleCnt="0"/>
      <dgm:spPr/>
    </dgm:pt>
    <dgm:pt modelId="{6517C0F7-2A09-475C-BD29-D51BC92BDD4B}" type="pres">
      <dgm:prSet presAssocID="{266361BF-335D-4853-BA45-C9DCD8695032}" presName="imageRepeatNode" presStyleLbl="alignAcc1" presStyleIdx="4" presStyleCnt="10" custScaleX="91819" custScaleY="97117" custLinFactNeighborX="-82432" custLinFactNeighborY="-34627"/>
      <dgm:spPr/>
    </dgm:pt>
    <dgm:pt modelId="{A4EAFA3C-092A-429E-8A9E-F906A707318B}" type="pres">
      <dgm:prSet presAssocID="{266361BF-335D-4853-BA45-C9DCD8695032}" presName="imageaccent5" presStyleCnt="0"/>
      <dgm:spPr/>
    </dgm:pt>
    <dgm:pt modelId="{89FB47CF-77BD-4AEB-87AB-82FFC5088721}" type="pres">
      <dgm:prSet presAssocID="{266361BF-335D-4853-BA45-C9DCD8695032}" presName="accentRepeatNode" presStyleLbl="solidAlignAcc1" presStyleIdx="9" presStyleCnt="20" custLinFactX="-1688551" custLinFactY="1200000" custLinFactNeighborX="-1700000" custLinFactNeighborY="1253036"/>
      <dgm:spPr>
        <a:ln>
          <a:noFill/>
        </a:ln>
      </dgm:spPr>
    </dgm:pt>
    <dgm:pt modelId="{666A14AA-4FBC-4CD7-8BB9-43003FE8A397}" type="pres">
      <dgm:prSet presAssocID="{DE1E85FC-1231-49DD-85A7-B82E3F831F9C}" presName="text6" presStyleCnt="0"/>
      <dgm:spPr/>
    </dgm:pt>
    <dgm:pt modelId="{CC34CE5A-F5E0-4F17-985A-F9DCA94C42E6}" type="pres">
      <dgm:prSet presAssocID="{DE1E85FC-1231-49DD-85A7-B82E3F831F9C}" presName="textRepeatNode" presStyleLbl="alignNode1" presStyleIdx="5" presStyleCnt="10" custScaleX="102965" custScaleY="104296" custLinFactX="-78373" custLinFactNeighborX="-100000" custLinFactNeighborY="29230">
        <dgm:presLayoutVars>
          <dgm:chMax val="0"/>
          <dgm:chPref val="0"/>
          <dgm:bulletEnabled val="1"/>
        </dgm:presLayoutVars>
      </dgm:prSet>
      <dgm:spPr/>
    </dgm:pt>
    <dgm:pt modelId="{BEF298F4-D4C6-44BA-9729-E542703A5DD9}" type="pres">
      <dgm:prSet presAssocID="{DE1E85FC-1231-49DD-85A7-B82E3F831F9C}" presName="textaccent6" presStyleCnt="0"/>
      <dgm:spPr/>
    </dgm:pt>
    <dgm:pt modelId="{54AB4D93-0ECD-42AA-93DA-BAFB4A78CBE4}" type="pres">
      <dgm:prSet presAssocID="{DE1E85FC-1231-49DD-85A7-B82E3F831F9C}" presName="accentRepeatNode" presStyleLbl="solidAlignAcc1" presStyleIdx="10" presStyleCnt="20" custLinFactX="-1981110" custLinFactY="100000" custLinFactNeighborX="-2000000" custLinFactNeighborY="183043"/>
      <dgm:spPr>
        <a:ln>
          <a:noFill/>
        </a:ln>
      </dgm:spPr>
    </dgm:pt>
    <dgm:pt modelId="{6AF6964C-9D4C-41FD-B2FF-227EB015C42F}" type="pres">
      <dgm:prSet presAssocID="{5407995C-1C5C-4E17-AF53-DCE5721D8153}" presName="image6" presStyleCnt="0"/>
      <dgm:spPr/>
    </dgm:pt>
    <dgm:pt modelId="{250DEB04-ED84-496E-A1F1-059967A6F451}" type="pres">
      <dgm:prSet presAssocID="{5407995C-1C5C-4E17-AF53-DCE5721D8153}" presName="imageRepeatNode" presStyleLbl="alignAcc1" presStyleIdx="5" presStyleCnt="10" custScaleX="90040" custScaleY="88735" custLinFactX="100000" custLinFactNeighborX="115032" custLinFactNeighborY="33881"/>
      <dgm:spPr/>
    </dgm:pt>
    <dgm:pt modelId="{0F547377-9C02-4C3C-B0BB-94292F86B8D9}" type="pres">
      <dgm:prSet presAssocID="{5407995C-1C5C-4E17-AF53-DCE5721D8153}" presName="imageaccent6" presStyleCnt="0"/>
      <dgm:spPr/>
    </dgm:pt>
    <dgm:pt modelId="{EAC6A5CA-266E-4A11-B709-801089BE0616}" type="pres">
      <dgm:prSet presAssocID="{5407995C-1C5C-4E17-AF53-DCE5721D8153}" presName="accentRepeatNode" presStyleLbl="solidAlignAcc1" presStyleIdx="11" presStyleCnt="20" custLinFactX="-1800000" custLinFactY="200000" custLinFactNeighborX="-1827487" custLinFactNeighborY="290607"/>
      <dgm:spPr>
        <a:ln>
          <a:noFill/>
        </a:ln>
      </dgm:spPr>
    </dgm:pt>
    <dgm:pt modelId="{830C3197-16D5-4D1F-9B50-2087F574DC93}" type="pres">
      <dgm:prSet presAssocID="{E737E8ED-4E3A-46F8-98B9-8A9F1EDA9D4E}" presName="text7" presStyleCnt="0"/>
      <dgm:spPr/>
    </dgm:pt>
    <dgm:pt modelId="{D51ED3A5-1014-46E8-9162-DA2A45B1F37E}" type="pres">
      <dgm:prSet presAssocID="{E737E8ED-4E3A-46F8-98B9-8A9F1EDA9D4E}" presName="textRepeatNode" presStyleLbl="alignNode1" presStyleIdx="6" presStyleCnt="10" custScaleX="102965" custScaleY="104296" custLinFactX="100000" custLinFactNeighborX="188485" custLinFactNeighborY="-279">
        <dgm:presLayoutVars>
          <dgm:chMax val="0"/>
          <dgm:chPref val="0"/>
          <dgm:bulletEnabled val="1"/>
        </dgm:presLayoutVars>
      </dgm:prSet>
      <dgm:spPr/>
    </dgm:pt>
    <dgm:pt modelId="{51DFFB6C-8A24-4866-A5E9-15E8949A1CDD}" type="pres">
      <dgm:prSet presAssocID="{E737E8ED-4E3A-46F8-98B9-8A9F1EDA9D4E}" presName="textaccent7" presStyleCnt="0"/>
      <dgm:spPr/>
    </dgm:pt>
    <dgm:pt modelId="{9C1294FE-79C5-46A3-B70A-7E87C9F70B35}" type="pres">
      <dgm:prSet presAssocID="{E737E8ED-4E3A-46F8-98B9-8A9F1EDA9D4E}" presName="accentRepeatNode" presStyleLbl="solidAlignAcc1" presStyleIdx="12" presStyleCnt="20" custLinFactX="-1188029" custLinFactY="100000" custLinFactNeighborX="-1200000" custLinFactNeighborY="145304"/>
      <dgm:spPr>
        <a:ln>
          <a:noFill/>
        </a:ln>
      </dgm:spPr>
    </dgm:pt>
    <dgm:pt modelId="{DBBEC971-9CC6-4409-A7A2-CD7B2A57EB05}" type="pres">
      <dgm:prSet presAssocID="{B2643C55-4D1C-49AE-9E11-57A14A153747}" presName="image7" presStyleCnt="0"/>
      <dgm:spPr/>
    </dgm:pt>
    <dgm:pt modelId="{F9F16347-D41C-4886-BE9A-D8080D5E99E0}" type="pres">
      <dgm:prSet presAssocID="{B2643C55-4D1C-49AE-9E11-57A14A153747}" presName="imageRepeatNode" presStyleLbl="alignAcc1" presStyleIdx="6" presStyleCnt="10" custScaleX="90507" custScaleY="85260" custLinFactX="-74257" custLinFactNeighborX="-100000" custLinFactNeighborY="10874"/>
      <dgm:spPr/>
    </dgm:pt>
    <dgm:pt modelId="{7380DCFF-734A-4ACF-A696-3F99E5BE1C21}" type="pres">
      <dgm:prSet presAssocID="{B2643C55-4D1C-49AE-9E11-57A14A153747}" presName="imageaccent7" presStyleCnt="0"/>
      <dgm:spPr/>
    </dgm:pt>
    <dgm:pt modelId="{9C28ABA5-F93A-43BF-A05E-A1C24EC3331A}" type="pres">
      <dgm:prSet presAssocID="{B2643C55-4D1C-49AE-9E11-57A14A153747}" presName="accentRepeatNode" presStyleLbl="solidAlignAcc1" presStyleIdx="13" presStyleCnt="20" custLinFactX="-589251" custLinFactNeighborX="-600000" custLinFactNeighborY="81769"/>
      <dgm:spPr>
        <a:ln>
          <a:noFill/>
        </a:ln>
      </dgm:spPr>
    </dgm:pt>
    <dgm:pt modelId="{F50B6A65-7BC7-4FC2-870E-DEAC99064721}" type="pres">
      <dgm:prSet presAssocID="{771068C7-0B41-4183-AD2A-DA70028B3057}" presName="text8" presStyleCnt="0"/>
      <dgm:spPr/>
    </dgm:pt>
    <dgm:pt modelId="{8464FCC2-41FB-4FB0-9FB7-1215B5179216}" type="pres">
      <dgm:prSet presAssocID="{771068C7-0B41-4183-AD2A-DA70028B3057}" presName="textRepeatNode" presStyleLbl="alignNode1" presStyleIdx="7" presStyleCnt="10" custScaleX="102965" custScaleY="104296" custLinFactY="-53796" custLinFactNeighborX="-58001" custLinFactNeighborY="-100000">
        <dgm:presLayoutVars>
          <dgm:chMax val="0"/>
          <dgm:chPref val="0"/>
          <dgm:bulletEnabled val="1"/>
        </dgm:presLayoutVars>
      </dgm:prSet>
      <dgm:spPr/>
    </dgm:pt>
    <dgm:pt modelId="{834BAD49-F3A4-4DB9-B71E-3DCD31A80430}" type="pres">
      <dgm:prSet presAssocID="{771068C7-0B41-4183-AD2A-DA70028B3057}" presName="textaccent8" presStyleCnt="0"/>
      <dgm:spPr/>
    </dgm:pt>
    <dgm:pt modelId="{30DDF35A-7F9F-4F2F-92F4-F4F0131437F7}" type="pres">
      <dgm:prSet presAssocID="{771068C7-0B41-4183-AD2A-DA70028B3057}" presName="accentRepeatNode" presStyleLbl="solidAlignAcc1" presStyleIdx="14" presStyleCnt="20" custScaleX="48410" custScaleY="72633" custLinFactX="-2300000" custLinFactY="-63536" custLinFactNeighborX="-2348397" custLinFactNeighborY="-100000"/>
      <dgm:spPr>
        <a:ln>
          <a:noFill/>
        </a:ln>
      </dgm:spPr>
    </dgm:pt>
    <dgm:pt modelId="{3328FC47-AE17-4D0A-8F0F-86D6EEF6CCDF}" type="pres">
      <dgm:prSet presAssocID="{CCB3CD4A-F90E-47BB-A5F4-D2FC6887974E}" presName="image8" presStyleCnt="0"/>
      <dgm:spPr/>
    </dgm:pt>
    <dgm:pt modelId="{98834388-ACFE-450B-ABD4-BD7425EEE044}" type="pres">
      <dgm:prSet presAssocID="{CCB3CD4A-F90E-47BB-A5F4-D2FC6887974E}" presName="imageRepeatNode" presStyleLbl="alignAcc1" presStyleIdx="7" presStyleCnt="10" custScaleX="85388" custScaleY="87076" custLinFactX="24718" custLinFactY="-100000" custLinFactNeighborX="100000" custLinFactNeighborY="-160779"/>
      <dgm:spPr/>
    </dgm:pt>
    <dgm:pt modelId="{D6EEA634-A357-4A51-9E7B-422A49C27FE7}" type="pres">
      <dgm:prSet presAssocID="{CCB3CD4A-F90E-47BB-A5F4-D2FC6887974E}" presName="imageaccent8" presStyleCnt="0"/>
      <dgm:spPr/>
    </dgm:pt>
    <dgm:pt modelId="{98ED94D0-CAFF-4277-BD7B-9A94B32F05A3}" type="pres">
      <dgm:prSet presAssocID="{CCB3CD4A-F90E-47BB-A5F4-D2FC6887974E}" presName="accentRepeatNode" presStyleLbl="solidAlignAcc1" presStyleIdx="15" presStyleCnt="20" custLinFactX="-2128005" custLinFactY="38376" custLinFactNeighborX="-2200000" custLinFactNeighborY="100000"/>
      <dgm:spPr>
        <a:ln>
          <a:noFill/>
        </a:ln>
      </dgm:spPr>
    </dgm:pt>
    <dgm:pt modelId="{D2AF3AAA-476E-4B75-8116-9EA1D77F70BC}" type="pres">
      <dgm:prSet presAssocID="{599D9DC3-C002-46E5-B153-0925138EC15B}" presName="text9" presStyleCnt="0"/>
      <dgm:spPr/>
    </dgm:pt>
    <dgm:pt modelId="{19B7FCEF-279C-4BC5-B117-E61AAB77F94F}" type="pres">
      <dgm:prSet presAssocID="{599D9DC3-C002-46E5-B153-0925138EC15B}" presName="textRepeatNode" presStyleLbl="alignNode1" presStyleIdx="8" presStyleCnt="10" custScaleX="112032" custScaleY="106222" custLinFactX="-70922" custLinFactY="33567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FF553D76-82FE-4B91-B452-909ADC1EF6D1}" type="pres">
      <dgm:prSet presAssocID="{599D9DC3-C002-46E5-B153-0925138EC15B}" presName="textaccent9" presStyleCnt="0"/>
      <dgm:spPr/>
    </dgm:pt>
    <dgm:pt modelId="{DBE7A956-E4BD-453A-B770-FEA03AB360FE}" type="pres">
      <dgm:prSet presAssocID="{599D9DC3-C002-46E5-B153-0925138EC15B}" presName="accentRepeatNode" presStyleLbl="solidAlignAcc1" presStyleIdx="16" presStyleCnt="20" custLinFactX="-2500000" custLinFactY="1000000" custLinFactNeighborX="-2566535" custLinFactNeighborY="1012748"/>
      <dgm:spPr>
        <a:ln>
          <a:noFill/>
        </a:ln>
      </dgm:spPr>
    </dgm:pt>
    <dgm:pt modelId="{39F43762-B54A-42BB-9DCC-A5E029E83D17}" type="pres">
      <dgm:prSet presAssocID="{C6F74311-67D8-470B-A088-2DE88769A8DA}" presName="image9" presStyleCnt="0"/>
      <dgm:spPr/>
    </dgm:pt>
    <dgm:pt modelId="{D124280C-7A4B-4770-B884-84545E992C73}" type="pres">
      <dgm:prSet presAssocID="{C6F74311-67D8-470B-A088-2DE88769A8DA}" presName="imageRepeatNode" presStyleLbl="alignAcc1" presStyleIdx="8" presStyleCnt="10" custScaleX="85452" custScaleY="91962" custLinFactX="-204001" custLinFactY="100000" custLinFactNeighborX="-300000" custLinFactNeighborY="113620"/>
      <dgm:spPr/>
    </dgm:pt>
    <dgm:pt modelId="{DEAB9263-4AD2-4083-9B02-80244E3A7E0D}" type="pres">
      <dgm:prSet presAssocID="{C6F74311-67D8-470B-A088-2DE88769A8DA}" presName="imageaccent9" presStyleCnt="0"/>
      <dgm:spPr/>
    </dgm:pt>
    <dgm:pt modelId="{C0AF4692-1B5B-4EB1-BA53-104383489C6A}" type="pres">
      <dgm:prSet presAssocID="{C6F74311-67D8-470B-A088-2DE88769A8DA}" presName="accentRepeatNode" presStyleLbl="solidAlignAcc1" presStyleIdx="17" presStyleCnt="20" custLinFactX="-2160587" custLinFactY="800000" custLinFactNeighborX="-2200000" custLinFactNeighborY="873096"/>
      <dgm:spPr>
        <a:ln>
          <a:noFill/>
        </a:ln>
      </dgm:spPr>
    </dgm:pt>
    <dgm:pt modelId="{2FAF64C2-7018-4C93-8ACB-7BCD1DF73085}" type="pres">
      <dgm:prSet presAssocID="{819E37AF-FD02-447D-B754-DF423B0B902D}" presName="text10" presStyleCnt="0"/>
      <dgm:spPr/>
    </dgm:pt>
    <dgm:pt modelId="{AAC7D51D-5E67-47AB-9712-AAE25FD0C553}" type="pres">
      <dgm:prSet presAssocID="{819E37AF-FD02-447D-B754-DF423B0B902D}" presName="textRepeatNode" presStyleLbl="alignNode1" presStyleIdx="9" presStyleCnt="10" custScaleX="111919" custScaleY="112118" custLinFactX="100000" custLinFactY="-38972" custLinFactNeighborX="198955" custLinFactNeighborY="-100000">
        <dgm:presLayoutVars>
          <dgm:chMax val="0"/>
          <dgm:chPref val="0"/>
          <dgm:bulletEnabled val="1"/>
        </dgm:presLayoutVars>
      </dgm:prSet>
      <dgm:spPr/>
    </dgm:pt>
    <dgm:pt modelId="{136FE3CE-882E-40F0-86A8-C515214F9E63}" type="pres">
      <dgm:prSet presAssocID="{819E37AF-FD02-447D-B754-DF423B0B902D}" presName="textaccent10" presStyleCnt="0"/>
      <dgm:spPr/>
    </dgm:pt>
    <dgm:pt modelId="{5D4642C9-20BB-4C3B-A560-EACCFA99578C}" type="pres">
      <dgm:prSet presAssocID="{819E37AF-FD02-447D-B754-DF423B0B902D}" presName="accentRepeatNode" presStyleLbl="solidAlignAcc1" presStyleIdx="18" presStyleCnt="20" custLinFactX="-1140490" custLinFactY="-114492" custLinFactNeighborX="-1200000" custLinFactNeighborY="-200000"/>
      <dgm:spPr>
        <a:ln>
          <a:noFill/>
        </a:ln>
      </dgm:spPr>
    </dgm:pt>
    <dgm:pt modelId="{53410473-9BF3-417B-99AC-4FE5DC1B75E2}" type="pres">
      <dgm:prSet presAssocID="{F6CC71B2-9425-42CB-B72D-013F3ADD5939}" presName="image10" presStyleCnt="0"/>
      <dgm:spPr/>
    </dgm:pt>
    <dgm:pt modelId="{AF623021-7BF9-4118-A689-C40AC914F804}" type="pres">
      <dgm:prSet presAssocID="{F6CC71B2-9425-42CB-B72D-013F3ADD5939}" presName="imageRepeatNode" presStyleLbl="alignAcc1" presStyleIdx="9" presStyleCnt="10" custLinFactX="-100000" custLinFactNeighborX="-119277" custLinFactNeighborY="-64888"/>
      <dgm:spPr/>
    </dgm:pt>
    <dgm:pt modelId="{464234AD-6798-4D1D-97C4-C1CF1311C21E}" type="pres">
      <dgm:prSet presAssocID="{F6CC71B2-9425-42CB-B72D-013F3ADD5939}" presName="imageaccent10" presStyleCnt="0"/>
      <dgm:spPr/>
    </dgm:pt>
    <dgm:pt modelId="{A41043D9-D041-47AB-92AE-04AD2AB82F91}" type="pres">
      <dgm:prSet presAssocID="{F6CC71B2-9425-42CB-B72D-013F3ADD5939}" presName="accentRepeatNode" presStyleLbl="solidAlignAcc1" presStyleIdx="19" presStyleCnt="20" custLinFactX="-1100000" custLinFactY="-400000" custLinFactNeighborX="-1180755" custLinFactNeighborY="-405099"/>
      <dgm:spPr>
        <a:ln>
          <a:noFill/>
        </a:ln>
      </dgm:spPr>
    </dgm:pt>
  </dgm:ptLst>
  <dgm:cxnLst>
    <dgm:cxn modelId="{610C100E-F0FA-4614-9E3C-72F9709C9A4F}" type="presOf" srcId="{A58F69D7-649E-403C-B519-E14448B2F869}" destId="{911B045F-4CC8-4F07-8D92-EEB7866A2201}" srcOrd="0" destOrd="0" presId="urn:microsoft.com/office/officeart/2008/layout/HexagonCluster"/>
    <dgm:cxn modelId="{7435A90F-5A18-4E43-9EB1-2CE57A21AD36}" type="presOf" srcId="{B0DA49E5-F2EA-488D-9174-D1986D8B814A}" destId="{2B771A75-3A2A-4BAC-B363-A9B3A6D7E3C3}" srcOrd="0" destOrd="0" presId="urn:microsoft.com/office/officeart/2008/layout/HexagonCluster"/>
    <dgm:cxn modelId="{7C49C90F-834B-4B73-8D39-8A4B5BDC2C84}" type="presOf" srcId="{F6CC71B2-9425-42CB-B72D-013F3ADD5939}" destId="{AF623021-7BF9-4118-A689-C40AC914F804}" srcOrd="0" destOrd="0" presId="urn:microsoft.com/office/officeart/2008/layout/HexagonCluster"/>
    <dgm:cxn modelId="{FD97681F-62BD-4FD8-83FE-B5DB4CDD9DB6}" type="presOf" srcId="{45881DA7-B1A0-4C54-9B42-9BB9F967DC87}" destId="{0A10EC60-F836-49AF-AEE2-76A70DA6106B}" srcOrd="0" destOrd="0" presId="urn:microsoft.com/office/officeart/2008/layout/HexagonCluster"/>
    <dgm:cxn modelId="{A0599020-D993-4243-8714-6949729A4135}" type="presOf" srcId="{266361BF-335D-4853-BA45-C9DCD8695032}" destId="{6517C0F7-2A09-475C-BD29-D51BC92BDD4B}" srcOrd="0" destOrd="0" presId="urn:microsoft.com/office/officeart/2008/layout/HexagonCluster"/>
    <dgm:cxn modelId="{C0CD7526-7C26-4A97-95B4-194DE72E9B8A}" type="presOf" srcId="{5407995C-1C5C-4E17-AF53-DCE5721D8153}" destId="{250DEB04-ED84-496E-A1F1-059967A6F451}" srcOrd="0" destOrd="0" presId="urn:microsoft.com/office/officeart/2008/layout/HexagonCluster"/>
    <dgm:cxn modelId="{B3BF612D-B73B-4660-9ABD-8995CFFDE051}" srcId="{45881DA7-B1A0-4C54-9B42-9BB9F967DC87}" destId="{20BABDEF-F214-4D84-A736-77139AC76F68}" srcOrd="4" destOrd="0" parTransId="{7D8C369C-A25D-441A-B11A-57877CA7690D}" sibTransId="{266361BF-335D-4853-BA45-C9DCD8695032}"/>
    <dgm:cxn modelId="{90BCF52E-8F84-4CCC-9735-3706D178A370}" type="presOf" srcId="{46B62781-DC7D-4E5E-9E3E-39EEF26749C6}" destId="{692C6CBB-58FD-4DD2-8ECE-52045652074F}" srcOrd="0" destOrd="0" presId="urn:microsoft.com/office/officeart/2008/layout/HexagonCluster"/>
    <dgm:cxn modelId="{499C2031-310B-4237-AD41-084AE97EF5D8}" type="presOf" srcId="{060151A3-CC9E-4BDC-AFBC-3A769AB961FE}" destId="{139A1BC1-B0EB-44C5-8CE2-D5B30CF0866C}" srcOrd="0" destOrd="0" presId="urn:microsoft.com/office/officeart/2008/layout/HexagonCluster"/>
    <dgm:cxn modelId="{F7FD0333-04B7-4119-81D0-1F8F183B2C4A}" srcId="{45881DA7-B1A0-4C54-9B42-9BB9F967DC87}" destId="{819E37AF-FD02-447D-B754-DF423B0B902D}" srcOrd="9" destOrd="0" parTransId="{20A85029-0F6F-4FC0-B4DA-8ED238E0F834}" sibTransId="{F6CC71B2-9425-42CB-B72D-013F3ADD5939}"/>
    <dgm:cxn modelId="{53E25235-10B6-4020-B8E2-DEE780A198D3}" srcId="{45881DA7-B1A0-4C54-9B42-9BB9F967DC87}" destId="{599D9DC3-C002-46E5-B153-0925138EC15B}" srcOrd="8" destOrd="0" parTransId="{D7408450-C2A3-4381-ACDF-8B4F677310E1}" sibTransId="{C6F74311-67D8-470B-A088-2DE88769A8DA}"/>
    <dgm:cxn modelId="{015D2940-FFA6-41C5-9374-FA2551D42A42}" type="presOf" srcId="{599D9DC3-C002-46E5-B153-0925138EC15B}" destId="{19B7FCEF-279C-4BC5-B117-E61AAB77F94F}" srcOrd="0" destOrd="0" presId="urn:microsoft.com/office/officeart/2008/layout/HexagonCluster"/>
    <dgm:cxn modelId="{FF47855F-F79F-42C9-BCFE-C1F668EA1751}" type="presOf" srcId="{CCB3CD4A-F90E-47BB-A5F4-D2FC6887974E}" destId="{98834388-ACFE-450B-ABD4-BD7425EEE044}" srcOrd="0" destOrd="0" presId="urn:microsoft.com/office/officeart/2008/layout/HexagonCluster"/>
    <dgm:cxn modelId="{33026963-5AFF-408C-9652-0A81B9011CA1}" type="presOf" srcId="{B2643C55-4D1C-49AE-9E11-57A14A153747}" destId="{F9F16347-D41C-4886-BE9A-D8080D5E99E0}" srcOrd="0" destOrd="0" presId="urn:microsoft.com/office/officeart/2008/layout/HexagonCluster"/>
    <dgm:cxn modelId="{9168F043-DB96-4F54-B9CB-401E3472A846}" srcId="{45881DA7-B1A0-4C54-9B42-9BB9F967DC87}" destId="{DE1E85FC-1231-49DD-85A7-B82E3F831F9C}" srcOrd="5" destOrd="0" parTransId="{2FA24E36-E3F4-4FD5-80E3-02DF49EF1CBC}" sibTransId="{5407995C-1C5C-4E17-AF53-DCE5721D8153}"/>
    <dgm:cxn modelId="{B2774E74-F85C-4DDB-BEBB-E0727818C698}" type="presOf" srcId="{DE1E85FC-1231-49DD-85A7-B82E3F831F9C}" destId="{CC34CE5A-F5E0-4F17-985A-F9DCA94C42E6}" srcOrd="0" destOrd="0" presId="urn:microsoft.com/office/officeart/2008/layout/HexagonCluster"/>
    <dgm:cxn modelId="{AAC1D558-7B87-44D4-AB6B-C861C5D8E69E}" srcId="{45881DA7-B1A0-4C54-9B42-9BB9F967DC87}" destId="{939AA66C-589F-470A-9915-9A8FA90C9175}" srcOrd="0" destOrd="0" parTransId="{EB1C4CA4-620F-4E78-AAC8-3BB6FE650C50}" sibTransId="{46B62781-DC7D-4E5E-9E3E-39EEF26749C6}"/>
    <dgm:cxn modelId="{0F2FBB7F-FE07-4A19-81C8-6DF39FB0512A}" type="presOf" srcId="{771068C7-0B41-4183-AD2A-DA70028B3057}" destId="{8464FCC2-41FB-4FB0-9FB7-1215B5179216}" srcOrd="0" destOrd="0" presId="urn:microsoft.com/office/officeart/2008/layout/HexagonCluster"/>
    <dgm:cxn modelId="{8ED53B8B-CE3F-461E-A61F-D90BB3D24064}" srcId="{45881DA7-B1A0-4C54-9B42-9BB9F967DC87}" destId="{8D30A28C-E57D-49D4-85A5-F5C25880351A}" srcOrd="3" destOrd="0" parTransId="{DFADA362-D860-4636-A9E5-454BADEAF7FD}" sibTransId="{889A9A25-6757-4BC3-9AC1-F0A67BE017DD}"/>
    <dgm:cxn modelId="{4FCE858B-02FE-4E1E-9663-FFBC63D7BA36}" type="presOf" srcId="{C6F74311-67D8-470B-A088-2DE88769A8DA}" destId="{D124280C-7A4B-4770-B884-84545E992C73}" srcOrd="0" destOrd="0" presId="urn:microsoft.com/office/officeart/2008/layout/HexagonCluster"/>
    <dgm:cxn modelId="{55769791-E9A1-43DB-A987-172747962588}" srcId="{45881DA7-B1A0-4C54-9B42-9BB9F967DC87}" destId="{E737E8ED-4E3A-46F8-98B9-8A9F1EDA9D4E}" srcOrd="6" destOrd="0" parTransId="{D8414B4B-A8D6-4748-B54E-A8325F95F55E}" sibTransId="{B2643C55-4D1C-49AE-9E11-57A14A153747}"/>
    <dgm:cxn modelId="{2B7E8397-F680-4B40-ACBC-B78269F2A7E5}" type="presOf" srcId="{889A9A25-6757-4BC3-9AC1-F0A67BE017DD}" destId="{40F96324-908C-471F-A080-B48151799BD6}" srcOrd="0" destOrd="0" presId="urn:microsoft.com/office/officeart/2008/layout/HexagonCluster"/>
    <dgm:cxn modelId="{1ECB5CA3-B267-4379-B658-7F79785C8653}" srcId="{45881DA7-B1A0-4C54-9B42-9BB9F967DC87}" destId="{060151A3-CC9E-4BDC-AFBC-3A769AB961FE}" srcOrd="2" destOrd="0" parTransId="{98B3C005-175B-4CBC-8DD4-40AFCCA8EC3F}" sibTransId="{B0DA49E5-F2EA-488D-9174-D1986D8B814A}"/>
    <dgm:cxn modelId="{AEB66CA3-AD92-4529-9338-BD8906BFE76A}" type="presOf" srcId="{8D30A28C-E57D-49D4-85A5-F5C25880351A}" destId="{FEC6ED06-41F8-47B4-A918-A3B44950D767}" srcOrd="0" destOrd="0" presId="urn:microsoft.com/office/officeart/2008/layout/HexagonCluster"/>
    <dgm:cxn modelId="{B9B911AD-0702-4D89-ADC7-2AE0D05FCC42}" type="presOf" srcId="{819E37AF-FD02-447D-B754-DF423B0B902D}" destId="{AAC7D51D-5E67-47AB-9712-AAE25FD0C553}" srcOrd="0" destOrd="0" presId="urn:microsoft.com/office/officeart/2008/layout/HexagonCluster"/>
    <dgm:cxn modelId="{C78A0AB2-3170-45DC-BBF9-86D087BA52C6}" type="presOf" srcId="{E737E8ED-4E3A-46F8-98B9-8A9F1EDA9D4E}" destId="{D51ED3A5-1014-46E8-9162-DA2A45B1F37E}" srcOrd="0" destOrd="0" presId="urn:microsoft.com/office/officeart/2008/layout/HexagonCluster"/>
    <dgm:cxn modelId="{7236F2B3-12EE-4B5D-9CAD-5F3FDF83CF37}" type="presOf" srcId="{4A6C2B02-9D0B-4E48-ADF2-5C5AA0BE46CD}" destId="{BA48B95B-1632-4214-AABE-993305B1E2E9}" srcOrd="0" destOrd="0" presId="urn:microsoft.com/office/officeart/2008/layout/HexagonCluster"/>
    <dgm:cxn modelId="{90FE6EC0-0BB2-4B22-AE72-BFF6ADC90ED6}" type="presOf" srcId="{20BABDEF-F214-4D84-A736-77139AC76F68}" destId="{FC5B01F8-FF43-4684-92E0-08677BBEBA63}" srcOrd="0" destOrd="0" presId="urn:microsoft.com/office/officeart/2008/layout/HexagonCluster"/>
    <dgm:cxn modelId="{EBCE45C6-9349-4DA6-93AB-25549CD8C77B}" type="presOf" srcId="{939AA66C-589F-470A-9915-9A8FA90C9175}" destId="{191BB2A6-E0B7-4B1D-B890-C63DCC076CEB}" srcOrd="0" destOrd="0" presId="urn:microsoft.com/office/officeart/2008/layout/HexagonCluster"/>
    <dgm:cxn modelId="{41C48AD3-2DA2-4E4F-AF7F-CA721B988B32}" srcId="{45881DA7-B1A0-4C54-9B42-9BB9F967DC87}" destId="{A58F69D7-649E-403C-B519-E14448B2F869}" srcOrd="1" destOrd="0" parTransId="{3F012EF4-7B55-46E6-B806-C3624C3F1618}" sibTransId="{4A6C2B02-9D0B-4E48-ADF2-5C5AA0BE46CD}"/>
    <dgm:cxn modelId="{AB26DAD5-802D-4C17-A4EE-3EE77D21EBC7}" srcId="{45881DA7-B1A0-4C54-9B42-9BB9F967DC87}" destId="{771068C7-0B41-4183-AD2A-DA70028B3057}" srcOrd="7" destOrd="0" parTransId="{4292C79F-911B-49E9-A5A9-E32DF8495DA2}" sibTransId="{CCB3CD4A-F90E-47BB-A5F4-D2FC6887974E}"/>
    <dgm:cxn modelId="{ADB5AECE-D3C2-4865-B900-DD1E2B2C6724}" type="presParOf" srcId="{0A10EC60-F836-49AF-AEE2-76A70DA6106B}" destId="{2584E971-562F-4B91-ACAD-51E8BEF103D7}" srcOrd="0" destOrd="0" presId="urn:microsoft.com/office/officeart/2008/layout/HexagonCluster"/>
    <dgm:cxn modelId="{EC8AEA66-5E02-4836-9E28-B2629B8373D3}" type="presParOf" srcId="{2584E971-562F-4B91-ACAD-51E8BEF103D7}" destId="{191BB2A6-E0B7-4B1D-B890-C63DCC076CEB}" srcOrd="0" destOrd="0" presId="urn:microsoft.com/office/officeart/2008/layout/HexagonCluster"/>
    <dgm:cxn modelId="{69BBB55B-FD6B-4072-A423-258257E6C6DB}" type="presParOf" srcId="{0A10EC60-F836-49AF-AEE2-76A70DA6106B}" destId="{111661EB-62BE-4042-8789-80F50E2CE0E7}" srcOrd="1" destOrd="0" presId="urn:microsoft.com/office/officeart/2008/layout/HexagonCluster"/>
    <dgm:cxn modelId="{253822CC-744C-4F17-A5EF-5F133919E836}" type="presParOf" srcId="{111661EB-62BE-4042-8789-80F50E2CE0E7}" destId="{396DFF83-66A2-4135-97E3-9F74067DD669}" srcOrd="0" destOrd="0" presId="urn:microsoft.com/office/officeart/2008/layout/HexagonCluster"/>
    <dgm:cxn modelId="{17692590-437F-4815-90BB-57A3699F42EA}" type="presParOf" srcId="{0A10EC60-F836-49AF-AEE2-76A70DA6106B}" destId="{8A09D6B4-5AB9-420D-AA97-954C617B3D9D}" srcOrd="2" destOrd="0" presId="urn:microsoft.com/office/officeart/2008/layout/HexagonCluster"/>
    <dgm:cxn modelId="{51D73A27-1229-42C6-9DFF-B77B27F3EBEC}" type="presParOf" srcId="{8A09D6B4-5AB9-420D-AA97-954C617B3D9D}" destId="{692C6CBB-58FD-4DD2-8ECE-52045652074F}" srcOrd="0" destOrd="0" presId="urn:microsoft.com/office/officeart/2008/layout/HexagonCluster"/>
    <dgm:cxn modelId="{257707ED-4110-44A0-BD6B-26E51318CF9D}" type="presParOf" srcId="{0A10EC60-F836-49AF-AEE2-76A70DA6106B}" destId="{0AE6A003-E0BD-4141-9873-4AC4EF8C962F}" srcOrd="3" destOrd="0" presId="urn:microsoft.com/office/officeart/2008/layout/HexagonCluster"/>
    <dgm:cxn modelId="{7E337992-E485-47E8-B172-46019529BE2E}" type="presParOf" srcId="{0AE6A003-E0BD-4141-9873-4AC4EF8C962F}" destId="{2BE3AEDD-A690-4006-9BBC-22AEED2F06FA}" srcOrd="0" destOrd="0" presId="urn:microsoft.com/office/officeart/2008/layout/HexagonCluster"/>
    <dgm:cxn modelId="{F33C0C69-DE5F-443A-A82D-9CCB2C5A4BA8}" type="presParOf" srcId="{0A10EC60-F836-49AF-AEE2-76A70DA6106B}" destId="{C2FCE997-77CD-4694-8563-3EDADAC06C7C}" srcOrd="4" destOrd="0" presId="urn:microsoft.com/office/officeart/2008/layout/HexagonCluster"/>
    <dgm:cxn modelId="{045AF5C2-A795-46CA-8188-B6648A05AE9D}" type="presParOf" srcId="{C2FCE997-77CD-4694-8563-3EDADAC06C7C}" destId="{911B045F-4CC8-4F07-8D92-EEB7866A2201}" srcOrd="0" destOrd="0" presId="urn:microsoft.com/office/officeart/2008/layout/HexagonCluster"/>
    <dgm:cxn modelId="{ECE03873-0873-477F-87F0-A93FD3B1ACD3}" type="presParOf" srcId="{0A10EC60-F836-49AF-AEE2-76A70DA6106B}" destId="{47DEC16E-B392-4BDE-90C1-5BCABE36EAD1}" srcOrd="5" destOrd="0" presId="urn:microsoft.com/office/officeart/2008/layout/HexagonCluster"/>
    <dgm:cxn modelId="{45B6C0C3-AEAD-451A-A54A-1ECAEEC330CA}" type="presParOf" srcId="{47DEC16E-B392-4BDE-90C1-5BCABE36EAD1}" destId="{8FDE3C9F-FD04-491D-9A26-41D0B17C19F6}" srcOrd="0" destOrd="0" presId="urn:microsoft.com/office/officeart/2008/layout/HexagonCluster"/>
    <dgm:cxn modelId="{BB942B3A-D7CC-4500-B903-F4155C7432D0}" type="presParOf" srcId="{0A10EC60-F836-49AF-AEE2-76A70DA6106B}" destId="{EC5415B7-D9BD-4162-8D8C-B162AC9999EC}" srcOrd="6" destOrd="0" presId="urn:microsoft.com/office/officeart/2008/layout/HexagonCluster"/>
    <dgm:cxn modelId="{5A2A5A2E-28BA-42E8-9508-DE82B7D4E1C9}" type="presParOf" srcId="{EC5415B7-D9BD-4162-8D8C-B162AC9999EC}" destId="{BA48B95B-1632-4214-AABE-993305B1E2E9}" srcOrd="0" destOrd="0" presId="urn:microsoft.com/office/officeart/2008/layout/HexagonCluster"/>
    <dgm:cxn modelId="{A2D0D027-3912-4F7D-BC3A-CD05AF1F9025}" type="presParOf" srcId="{0A10EC60-F836-49AF-AEE2-76A70DA6106B}" destId="{CF71A985-E498-412C-A3A8-80C6AD196EE6}" srcOrd="7" destOrd="0" presId="urn:microsoft.com/office/officeart/2008/layout/HexagonCluster"/>
    <dgm:cxn modelId="{0664B764-6501-495F-B303-AE50E5EBF893}" type="presParOf" srcId="{CF71A985-E498-412C-A3A8-80C6AD196EE6}" destId="{E59537C3-4FE3-4653-9C44-4104A485C09F}" srcOrd="0" destOrd="0" presId="urn:microsoft.com/office/officeart/2008/layout/HexagonCluster"/>
    <dgm:cxn modelId="{FC011F86-B289-4073-AAFB-5B0AD9E553A8}" type="presParOf" srcId="{0A10EC60-F836-49AF-AEE2-76A70DA6106B}" destId="{8CA28934-5F4D-442E-9CCF-DDDBD6D2FEDF}" srcOrd="8" destOrd="0" presId="urn:microsoft.com/office/officeart/2008/layout/HexagonCluster"/>
    <dgm:cxn modelId="{81E0C640-BE30-40FE-865A-CD3428E25537}" type="presParOf" srcId="{8CA28934-5F4D-442E-9CCF-DDDBD6D2FEDF}" destId="{139A1BC1-B0EB-44C5-8CE2-D5B30CF0866C}" srcOrd="0" destOrd="0" presId="urn:microsoft.com/office/officeart/2008/layout/HexagonCluster"/>
    <dgm:cxn modelId="{5299329E-5AAD-47D6-90E3-D170D051CED3}" type="presParOf" srcId="{0A10EC60-F836-49AF-AEE2-76A70DA6106B}" destId="{37B13392-39C4-4869-A639-AF035741DF25}" srcOrd="9" destOrd="0" presId="urn:microsoft.com/office/officeart/2008/layout/HexagonCluster"/>
    <dgm:cxn modelId="{EF36A029-5CE4-4387-8B70-4F8D42DA8E19}" type="presParOf" srcId="{37B13392-39C4-4869-A639-AF035741DF25}" destId="{781EC258-9BB8-42DC-B877-6E18512FEF68}" srcOrd="0" destOrd="0" presId="urn:microsoft.com/office/officeart/2008/layout/HexagonCluster"/>
    <dgm:cxn modelId="{D4657AD8-3A3E-4873-8543-38D6FA7EB4DB}" type="presParOf" srcId="{0A10EC60-F836-49AF-AEE2-76A70DA6106B}" destId="{7A12C55B-82B7-40D0-984F-43786F7F579F}" srcOrd="10" destOrd="0" presId="urn:microsoft.com/office/officeart/2008/layout/HexagonCluster"/>
    <dgm:cxn modelId="{F1157F48-E152-4581-A0AF-D44439930CF8}" type="presParOf" srcId="{7A12C55B-82B7-40D0-984F-43786F7F579F}" destId="{2B771A75-3A2A-4BAC-B363-A9B3A6D7E3C3}" srcOrd="0" destOrd="0" presId="urn:microsoft.com/office/officeart/2008/layout/HexagonCluster"/>
    <dgm:cxn modelId="{B3CC764A-5F26-47C7-9136-209E4B9C8713}" type="presParOf" srcId="{0A10EC60-F836-49AF-AEE2-76A70DA6106B}" destId="{524486C8-5719-4E97-9379-B2B78312171E}" srcOrd="11" destOrd="0" presId="urn:microsoft.com/office/officeart/2008/layout/HexagonCluster"/>
    <dgm:cxn modelId="{41734D72-E415-4783-B24C-09E7D29B435C}" type="presParOf" srcId="{524486C8-5719-4E97-9379-B2B78312171E}" destId="{C0BCF2EC-A218-4D88-9B63-6B0131A71A88}" srcOrd="0" destOrd="0" presId="urn:microsoft.com/office/officeart/2008/layout/HexagonCluster"/>
    <dgm:cxn modelId="{FC37384D-13D4-4E77-A02E-8325B1C15EFF}" type="presParOf" srcId="{0A10EC60-F836-49AF-AEE2-76A70DA6106B}" destId="{4CFD3B75-7466-42F5-A129-3A07BF512E5A}" srcOrd="12" destOrd="0" presId="urn:microsoft.com/office/officeart/2008/layout/HexagonCluster"/>
    <dgm:cxn modelId="{93E520FD-B791-41C6-BF4D-56A334B556C7}" type="presParOf" srcId="{4CFD3B75-7466-42F5-A129-3A07BF512E5A}" destId="{FEC6ED06-41F8-47B4-A918-A3B44950D767}" srcOrd="0" destOrd="0" presId="urn:microsoft.com/office/officeart/2008/layout/HexagonCluster"/>
    <dgm:cxn modelId="{AA1D3E2E-01E4-4459-A9C4-08AE1008FDE3}" type="presParOf" srcId="{0A10EC60-F836-49AF-AEE2-76A70DA6106B}" destId="{5F898CEC-7B2C-468D-9203-1B5F20F530AA}" srcOrd="13" destOrd="0" presId="urn:microsoft.com/office/officeart/2008/layout/HexagonCluster"/>
    <dgm:cxn modelId="{8FF25D22-0BBC-46A1-A4F0-97BAF4D74E09}" type="presParOf" srcId="{5F898CEC-7B2C-468D-9203-1B5F20F530AA}" destId="{85E345C0-216A-4BD9-B5F6-678271899641}" srcOrd="0" destOrd="0" presId="urn:microsoft.com/office/officeart/2008/layout/HexagonCluster"/>
    <dgm:cxn modelId="{30248ED5-115A-40DE-8DFD-5074001F21F0}" type="presParOf" srcId="{0A10EC60-F836-49AF-AEE2-76A70DA6106B}" destId="{1830FB46-AAB0-4FDF-AF3D-88916F4FFD4A}" srcOrd="14" destOrd="0" presId="urn:microsoft.com/office/officeart/2008/layout/HexagonCluster"/>
    <dgm:cxn modelId="{6BBA4086-0CF5-4885-A5ED-5F9DA46EAA90}" type="presParOf" srcId="{1830FB46-AAB0-4FDF-AF3D-88916F4FFD4A}" destId="{40F96324-908C-471F-A080-B48151799BD6}" srcOrd="0" destOrd="0" presId="urn:microsoft.com/office/officeart/2008/layout/HexagonCluster"/>
    <dgm:cxn modelId="{04E2D5BF-0714-47BA-94F3-B611026963CD}" type="presParOf" srcId="{0A10EC60-F836-49AF-AEE2-76A70DA6106B}" destId="{C8207322-9159-4469-B9F7-02396EA8D908}" srcOrd="15" destOrd="0" presId="urn:microsoft.com/office/officeart/2008/layout/HexagonCluster"/>
    <dgm:cxn modelId="{1B7A8561-D872-450A-BA6A-4AFBA1597738}" type="presParOf" srcId="{C8207322-9159-4469-B9F7-02396EA8D908}" destId="{928A0821-89C9-49B8-8903-08887ECB3191}" srcOrd="0" destOrd="0" presId="urn:microsoft.com/office/officeart/2008/layout/HexagonCluster"/>
    <dgm:cxn modelId="{469F19E0-4506-4B5E-ABEB-D8635B347706}" type="presParOf" srcId="{0A10EC60-F836-49AF-AEE2-76A70DA6106B}" destId="{6EF72CEC-62E3-4A1F-A806-80A09B74008C}" srcOrd="16" destOrd="0" presId="urn:microsoft.com/office/officeart/2008/layout/HexagonCluster"/>
    <dgm:cxn modelId="{778A2D7F-B6BE-4193-90A4-5F8E3025A10B}" type="presParOf" srcId="{6EF72CEC-62E3-4A1F-A806-80A09B74008C}" destId="{FC5B01F8-FF43-4684-92E0-08677BBEBA63}" srcOrd="0" destOrd="0" presId="urn:microsoft.com/office/officeart/2008/layout/HexagonCluster"/>
    <dgm:cxn modelId="{03257E89-263C-4E4C-971E-F27F2E153E90}" type="presParOf" srcId="{0A10EC60-F836-49AF-AEE2-76A70DA6106B}" destId="{1E4593F4-0B5A-4EAB-A460-1AB8C9C47BFF}" srcOrd="17" destOrd="0" presId="urn:microsoft.com/office/officeart/2008/layout/HexagonCluster"/>
    <dgm:cxn modelId="{C6376764-EF03-4FA6-87A7-033FB20A1B44}" type="presParOf" srcId="{1E4593F4-0B5A-4EAB-A460-1AB8C9C47BFF}" destId="{8BEB58B6-2455-464A-A228-9BA12958BE23}" srcOrd="0" destOrd="0" presId="urn:microsoft.com/office/officeart/2008/layout/HexagonCluster"/>
    <dgm:cxn modelId="{2A5A08AC-94F8-483F-9AEF-8A87338489EC}" type="presParOf" srcId="{0A10EC60-F836-49AF-AEE2-76A70DA6106B}" destId="{26C578A4-A63E-4970-A393-553DBC567B17}" srcOrd="18" destOrd="0" presId="urn:microsoft.com/office/officeart/2008/layout/HexagonCluster"/>
    <dgm:cxn modelId="{D85C2734-2F87-4657-8837-0E4DFC03C0A1}" type="presParOf" srcId="{26C578A4-A63E-4970-A393-553DBC567B17}" destId="{6517C0F7-2A09-475C-BD29-D51BC92BDD4B}" srcOrd="0" destOrd="0" presId="urn:microsoft.com/office/officeart/2008/layout/HexagonCluster"/>
    <dgm:cxn modelId="{B50AB3E7-7CC4-4698-B790-F7E920584C76}" type="presParOf" srcId="{0A10EC60-F836-49AF-AEE2-76A70DA6106B}" destId="{A4EAFA3C-092A-429E-8A9E-F906A707318B}" srcOrd="19" destOrd="0" presId="urn:microsoft.com/office/officeart/2008/layout/HexagonCluster"/>
    <dgm:cxn modelId="{BB7DD437-4972-4F0C-88FE-41D42B471114}" type="presParOf" srcId="{A4EAFA3C-092A-429E-8A9E-F906A707318B}" destId="{89FB47CF-77BD-4AEB-87AB-82FFC5088721}" srcOrd="0" destOrd="0" presId="urn:microsoft.com/office/officeart/2008/layout/HexagonCluster"/>
    <dgm:cxn modelId="{3169C6BF-1D61-4D02-BF28-51A9F3718CF2}" type="presParOf" srcId="{0A10EC60-F836-49AF-AEE2-76A70DA6106B}" destId="{666A14AA-4FBC-4CD7-8BB9-43003FE8A397}" srcOrd="20" destOrd="0" presId="urn:microsoft.com/office/officeart/2008/layout/HexagonCluster"/>
    <dgm:cxn modelId="{581A2B8F-E2F9-4F30-8377-4EE3D3301CC6}" type="presParOf" srcId="{666A14AA-4FBC-4CD7-8BB9-43003FE8A397}" destId="{CC34CE5A-F5E0-4F17-985A-F9DCA94C42E6}" srcOrd="0" destOrd="0" presId="urn:microsoft.com/office/officeart/2008/layout/HexagonCluster"/>
    <dgm:cxn modelId="{E88164E0-4445-4AEB-BD05-675E83215081}" type="presParOf" srcId="{0A10EC60-F836-49AF-AEE2-76A70DA6106B}" destId="{BEF298F4-D4C6-44BA-9729-E542703A5DD9}" srcOrd="21" destOrd="0" presId="urn:microsoft.com/office/officeart/2008/layout/HexagonCluster"/>
    <dgm:cxn modelId="{0C64CADC-A4CB-4B8E-941D-508A2E382D88}" type="presParOf" srcId="{BEF298F4-D4C6-44BA-9729-E542703A5DD9}" destId="{54AB4D93-0ECD-42AA-93DA-BAFB4A78CBE4}" srcOrd="0" destOrd="0" presId="urn:microsoft.com/office/officeart/2008/layout/HexagonCluster"/>
    <dgm:cxn modelId="{2C3717FA-E4A1-455D-A2F3-57D1B5AE6289}" type="presParOf" srcId="{0A10EC60-F836-49AF-AEE2-76A70DA6106B}" destId="{6AF6964C-9D4C-41FD-B2FF-227EB015C42F}" srcOrd="22" destOrd="0" presId="urn:microsoft.com/office/officeart/2008/layout/HexagonCluster"/>
    <dgm:cxn modelId="{A979F269-78C1-4924-BC16-A54C87ECE42C}" type="presParOf" srcId="{6AF6964C-9D4C-41FD-B2FF-227EB015C42F}" destId="{250DEB04-ED84-496E-A1F1-059967A6F451}" srcOrd="0" destOrd="0" presId="urn:microsoft.com/office/officeart/2008/layout/HexagonCluster"/>
    <dgm:cxn modelId="{5F73C62B-12A8-46FD-A5D0-3B0FF2F89EB2}" type="presParOf" srcId="{0A10EC60-F836-49AF-AEE2-76A70DA6106B}" destId="{0F547377-9C02-4C3C-B0BB-94292F86B8D9}" srcOrd="23" destOrd="0" presId="urn:microsoft.com/office/officeart/2008/layout/HexagonCluster"/>
    <dgm:cxn modelId="{48A3527D-5457-442D-9ACD-6A4A5AF9FB72}" type="presParOf" srcId="{0F547377-9C02-4C3C-B0BB-94292F86B8D9}" destId="{EAC6A5CA-266E-4A11-B709-801089BE0616}" srcOrd="0" destOrd="0" presId="urn:microsoft.com/office/officeart/2008/layout/HexagonCluster"/>
    <dgm:cxn modelId="{C877D51B-7C26-46C7-A664-341D92F7C9B5}" type="presParOf" srcId="{0A10EC60-F836-49AF-AEE2-76A70DA6106B}" destId="{830C3197-16D5-4D1F-9B50-2087F574DC93}" srcOrd="24" destOrd="0" presId="urn:microsoft.com/office/officeart/2008/layout/HexagonCluster"/>
    <dgm:cxn modelId="{F4F92277-9B93-486D-A374-40608E3D645D}" type="presParOf" srcId="{830C3197-16D5-4D1F-9B50-2087F574DC93}" destId="{D51ED3A5-1014-46E8-9162-DA2A45B1F37E}" srcOrd="0" destOrd="0" presId="urn:microsoft.com/office/officeart/2008/layout/HexagonCluster"/>
    <dgm:cxn modelId="{00B45F8B-E89D-4B5C-A8C4-93A4222562B7}" type="presParOf" srcId="{0A10EC60-F836-49AF-AEE2-76A70DA6106B}" destId="{51DFFB6C-8A24-4866-A5E9-15E8949A1CDD}" srcOrd="25" destOrd="0" presId="urn:microsoft.com/office/officeart/2008/layout/HexagonCluster"/>
    <dgm:cxn modelId="{707119E1-7A08-4E85-A774-59842681A701}" type="presParOf" srcId="{51DFFB6C-8A24-4866-A5E9-15E8949A1CDD}" destId="{9C1294FE-79C5-46A3-B70A-7E87C9F70B35}" srcOrd="0" destOrd="0" presId="urn:microsoft.com/office/officeart/2008/layout/HexagonCluster"/>
    <dgm:cxn modelId="{96E9304D-6E92-4911-A95F-CD1B062A5E13}" type="presParOf" srcId="{0A10EC60-F836-49AF-AEE2-76A70DA6106B}" destId="{DBBEC971-9CC6-4409-A7A2-CD7B2A57EB05}" srcOrd="26" destOrd="0" presId="urn:microsoft.com/office/officeart/2008/layout/HexagonCluster"/>
    <dgm:cxn modelId="{B6D51BDE-D57A-4391-970B-DA4BEEA0673B}" type="presParOf" srcId="{DBBEC971-9CC6-4409-A7A2-CD7B2A57EB05}" destId="{F9F16347-D41C-4886-BE9A-D8080D5E99E0}" srcOrd="0" destOrd="0" presId="urn:microsoft.com/office/officeart/2008/layout/HexagonCluster"/>
    <dgm:cxn modelId="{799181F0-554C-4FEF-BB80-726D89E658A4}" type="presParOf" srcId="{0A10EC60-F836-49AF-AEE2-76A70DA6106B}" destId="{7380DCFF-734A-4ACF-A696-3F99E5BE1C21}" srcOrd="27" destOrd="0" presId="urn:microsoft.com/office/officeart/2008/layout/HexagonCluster"/>
    <dgm:cxn modelId="{836598B5-BEB7-404E-9CE9-68DE6B7A7B00}" type="presParOf" srcId="{7380DCFF-734A-4ACF-A696-3F99E5BE1C21}" destId="{9C28ABA5-F93A-43BF-A05E-A1C24EC3331A}" srcOrd="0" destOrd="0" presId="urn:microsoft.com/office/officeart/2008/layout/HexagonCluster"/>
    <dgm:cxn modelId="{86B90ABB-7FF5-4A9A-BE84-7E4A23538F0B}" type="presParOf" srcId="{0A10EC60-F836-49AF-AEE2-76A70DA6106B}" destId="{F50B6A65-7BC7-4FC2-870E-DEAC99064721}" srcOrd="28" destOrd="0" presId="urn:microsoft.com/office/officeart/2008/layout/HexagonCluster"/>
    <dgm:cxn modelId="{580CB06F-570C-4E7E-86EF-9EC8C49EA1F5}" type="presParOf" srcId="{F50B6A65-7BC7-4FC2-870E-DEAC99064721}" destId="{8464FCC2-41FB-4FB0-9FB7-1215B5179216}" srcOrd="0" destOrd="0" presId="urn:microsoft.com/office/officeart/2008/layout/HexagonCluster"/>
    <dgm:cxn modelId="{23AAF1B1-E52C-41C0-A9F7-9C8C077EF03B}" type="presParOf" srcId="{0A10EC60-F836-49AF-AEE2-76A70DA6106B}" destId="{834BAD49-F3A4-4DB9-B71E-3DCD31A80430}" srcOrd="29" destOrd="0" presId="urn:microsoft.com/office/officeart/2008/layout/HexagonCluster"/>
    <dgm:cxn modelId="{34F69488-82E9-4030-BCC1-431C0529A077}" type="presParOf" srcId="{834BAD49-F3A4-4DB9-B71E-3DCD31A80430}" destId="{30DDF35A-7F9F-4F2F-92F4-F4F0131437F7}" srcOrd="0" destOrd="0" presId="urn:microsoft.com/office/officeart/2008/layout/HexagonCluster"/>
    <dgm:cxn modelId="{32ECA5B6-95FF-4475-AD02-24DA739FDEB8}" type="presParOf" srcId="{0A10EC60-F836-49AF-AEE2-76A70DA6106B}" destId="{3328FC47-AE17-4D0A-8F0F-86D6EEF6CCDF}" srcOrd="30" destOrd="0" presId="urn:microsoft.com/office/officeart/2008/layout/HexagonCluster"/>
    <dgm:cxn modelId="{6DC20F85-3B4D-4D44-B1D8-EA56C3DE5193}" type="presParOf" srcId="{3328FC47-AE17-4D0A-8F0F-86D6EEF6CCDF}" destId="{98834388-ACFE-450B-ABD4-BD7425EEE044}" srcOrd="0" destOrd="0" presId="urn:microsoft.com/office/officeart/2008/layout/HexagonCluster"/>
    <dgm:cxn modelId="{3B6E504D-76E9-4498-9DFB-2C1A978D23DB}" type="presParOf" srcId="{0A10EC60-F836-49AF-AEE2-76A70DA6106B}" destId="{D6EEA634-A357-4A51-9E7B-422A49C27FE7}" srcOrd="31" destOrd="0" presId="urn:microsoft.com/office/officeart/2008/layout/HexagonCluster"/>
    <dgm:cxn modelId="{29EFE0F4-F67E-42E0-A1DA-303A4265BC3B}" type="presParOf" srcId="{D6EEA634-A357-4A51-9E7B-422A49C27FE7}" destId="{98ED94D0-CAFF-4277-BD7B-9A94B32F05A3}" srcOrd="0" destOrd="0" presId="urn:microsoft.com/office/officeart/2008/layout/HexagonCluster"/>
    <dgm:cxn modelId="{D2C0576A-CF94-415B-B55F-2405EE7870F5}" type="presParOf" srcId="{0A10EC60-F836-49AF-AEE2-76A70DA6106B}" destId="{D2AF3AAA-476E-4B75-8116-9EA1D77F70BC}" srcOrd="32" destOrd="0" presId="urn:microsoft.com/office/officeart/2008/layout/HexagonCluster"/>
    <dgm:cxn modelId="{41BD64BE-4006-4387-8F38-F4DBC918EB50}" type="presParOf" srcId="{D2AF3AAA-476E-4B75-8116-9EA1D77F70BC}" destId="{19B7FCEF-279C-4BC5-B117-E61AAB77F94F}" srcOrd="0" destOrd="0" presId="urn:microsoft.com/office/officeart/2008/layout/HexagonCluster"/>
    <dgm:cxn modelId="{28403C1C-11E5-4C9E-815B-0220C8737ED2}" type="presParOf" srcId="{0A10EC60-F836-49AF-AEE2-76A70DA6106B}" destId="{FF553D76-82FE-4B91-B452-909ADC1EF6D1}" srcOrd="33" destOrd="0" presId="urn:microsoft.com/office/officeart/2008/layout/HexagonCluster"/>
    <dgm:cxn modelId="{8B5C0D46-A36A-41BC-8A52-E04436B52C29}" type="presParOf" srcId="{FF553D76-82FE-4B91-B452-909ADC1EF6D1}" destId="{DBE7A956-E4BD-453A-B770-FEA03AB360FE}" srcOrd="0" destOrd="0" presId="urn:microsoft.com/office/officeart/2008/layout/HexagonCluster"/>
    <dgm:cxn modelId="{BD8BD9C0-6D4A-4693-A762-AA4EA98B423D}" type="presParOf" srcId="{0A10EC60-F836-49AF-AEE2-76A70DA6106B}" destId="{39F43762-B54A-42BB-9DCC-A5E029E83D17}" srcOrd="34" destOrd="0" presId="urn:microsoft.com/office/officeart/2008/layout/HexagonCluster"/>
    <dgm:cxn modelId="{D9E5AA03-4C27-4A85-BCF1-9C388E26D483}" type="presParOf" srcId="{39F43762-B54A-42BB-9DCC-A5E029E83D17}" destId="{D124280C-7A4B-4770-B884-84545E992C73}" srcOrd="0" destOrd="0" presId="urn:microsoft.com/office/officeart/2008/layout/HexagonCluster"/>
    <dgm:cxn modelId="{5CD8014C-936E-460D-A783-728881AED634}" type="presParOf" srcId="{0A10EC60-F836-49AF-AEE2-76A70DA6106B}" destId="{DEAB9263-4AD2-4083-9B02-80244E3A7E0D}" srcOrd="35" destOrd="0" presId="urn:microsoft.com/office/officeart/2008/layout/HexagonCluster"/>
    <dgm:cxn modelId="{0C3D25F5-35B2-4104-B184-902F36DE380B}" type="presParOf" srcId="{DEAB9263-4AD2-4083-9B02-80244E3A7E0D}" destId="{C0AF4692-1B5B-4EB1-BA53-104383489C6A}" srcOrd="0" destOrd="0" presId="urn:microsoft.com/office/officeart/2008/layout/HexagonCluster"/>
    <dgm:cxn modelId="{5D3324D3-384E-4878-955F-AA2E72CE316D}" type="presParOf" srcId="{0A10EC60-F836-49AF-AEE2-76A70DA6106B}" destId="{2FAF64C2-7018-4C93-8ACB-7BCD1DF73085}" srcOrd="36" destOrd="0" presId="urn:microsoft.com/office/officeart/2008/layout/HexagonCluster"/>
    <dgm:cxn modelId="{05E59EFB-243D-4B92-BFC5-FF08A9A02603}" type="presParOf" srcId="{2FAF64C2-7018-4C93-8ACB-7BCD1DF73085}" destId="{AAC7D51D-5E67-47AB-9712-AAE25FD0C553}" srcOrd="0" destOrd="0" presId="urn:microsoft.com/office/officeart/2008/layout/HexagonCluster"/>
    <dgm:cxn modelId="{4DAE37F5-5D6D-4B1B-BC35-EA8EA55AE0C6}" type="presParOf" srcId="{0A10EC60-F836-49AF-AEE2-76A70DA6106B}" destId="{136FE3CE-882E-40F0-86A8-C515214F9E63}" srcOrd="37" destOrd="0" presId="urn:microsoft.com/office/officeart/2008/layout/HexagonCluster"/>
    <dgm:cxn modelId="{95A5DA5A-AC17-48FB-944E-B7684570E64E}" type="presParOf" srcId="{136FE3CE-882E-40F0-86A8-C515214F9E63}" destId="{5D4642C9-20BB-4C3B-A560-EACCFA99578C}" srcOrd="0" destOrd="0" presId="urn:microsoft.com/office/officeart/2008/layout/HexagonCluster"/>
    <dgm:cxn modelId="{0EF045AE-C6E6-4B71-BDE3-0605DADC0A83}" type="presParOf" srcId="{0A10EC60-F836-49AF-AEE2-76A70DA6106B}" destId="{53410473-9BF3-417B-99AC-4FE5DC1B75E2}" srcOrd="38" destOrd="0" presId="urn:microsoft.com/office/officeart/2008/layout/HexagonCluster"/>
    <dgm:cxn modelId="{61152CE8-E5F0-461F-BA72-C342083664E2}" type="presParOf" srcId="{53410473-9BF3-417B-99AC-4FE5DC1B75E2}" destId="{AF623021-7BF9-4118-A689-C40AC914F804}" srcOrd="0" destOrd="0" presId="urn:microsoft.com/office/officeart/2008/layout/HexagonCluster"/>
    <dgm:cxn modelId="{E4F47263-EE23-430B-BEAC-F38D743D8C5B}" type="presParOf" srcId="{0A10EC60-F836-49AF-AEE2-76A70DA6106B}" destId="{464234AD-6798-4D1D-97C4-C1CF1311C21E}" srcOrd="39" destOrd="0" presId="urn:microsoft.com/office/officeart/2008/layout/HexagonCluster"/>
    <dgm:cxn modelId="{12F93703-4D1D-406F-82C7-BCC4D3D8BFA5}" type="presParOf" srcId="{464234AD-6798-4D1D-97C4-C1CF1311C21E}" destId="{A41043D9-D041-47AB-92AE-04AD2AB82F9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881DA7-B1A0-4C54-9B42-9BB9F967DC87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0151A3-CC9E-4BDC-AFBC-3A769AB961FE}">
      <dgm:prSet phldrT="[Text]" custT="1"/>
      <dgm:spPr>
        <a:solidFill>
          <a:srgbClr val="CC3300"/>
        </a:solidFill>
      </dgm:spPr>
      <dgm:t>
        <a:bodyPr/>
        <a:lstStyle/>
        <a:p>
          <a:endParaRPr lang="en-US" sz="1600" b="1" dirty="0"/>
        </a:p>
        <a:p>
          <a:endParaRPr lang="en-US" sz="1600" b="1" dirty="0"/>
        </a:p>
        <a:p>
          <a:r>
            <a:rPr lang="en-US" sz="1600" b="1" dirty="0"/>
            <a:t>GOVERNMENT </a:t>
          </a:r>
          <a:r>
            <a:rPr lang="en-US" sz="1400" b="1" dirty="0"/>
            <a:t>MANAGEMENT</a:t>
          </a:r>
        </a:p>
        <a:p>
          <a:r>
            <a:rPr lang="en-US" sz="1600" b="1" dirty="0"/>
            <a:t>48%</a:t>
          </a:r>
        </a:p>
        <a:p>
          <a:endParaRPr lang="en-US" sz="1600" b="1" dirty="0"/>
        </a:p>
      </dgm:t>
    </dgm:pt>
    <dgm:pt modelId="{98B3C005-175B-4CBC-8DD4-40AFCCA8EC3F}" type="parTrans" cxnId="{1ECB5CA3-B267-4379-B658-7F79785C8653}">
      <dgm:prSet/>
      <dgm:spPr/>
      <dgm:t>
        <a:bodyPr/>
        <a:lstStyle/>
        <a:p>
          <a:endParaRPr lang="en-US" sz="1200" b="1" dirty="0"/>
        </a:p>
      </dgm:t>
    </dgm:pt>
    <dgm:pt modelId="{B0DA49E5-F2EA-488D-9174-D1986D8B814A}" type="sibTrans" cxnId="{1ECB5CA3-B267-4379-B658-7F79785C8653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939AA66C-589F-470A-9915-9A8FA90C9175}">
      <dgm:prSet phldrT="[Text]" custT="1"/>
      <dgm:spPr>
        <a:solidFill>
          <a:srgbClr val="CC3300"/>
        </a:solidFill>
      </dgm:spPr>
      <dgm:t>
        <a:bodyPr/>
        <a:lstStyle/>
        <a:p>
          <a:endParaRPr lang="en-US" sz="1400" b="1" dirty="0"/>
        </a:p>
      </dgm:t>
    </dgm:pt>
    <dgm:pt modelId="{EB1C4CA4-620F-4E78-AAC8-3BB6FE650C50}" type="parTrans" cxnId="{AAC1D558-7B87-44D4-AB6B-C861C5D8E69E}">
      <dgm:prSet/>
      <dgm:spPr/>
      <dgm:t>
        <a:bodyPr/>
        <a:lstStyle/>
        <a:p>
          <a:endParaRPr lang="en-US" sz="1200" b="1" dirty="0"/>
        </a:p>
      </dgm:t>
    </dgm:pt>
    <dgm:pt modelId="{46B62781-DC7D-4E5E-9E3E-39EEF26749C6}" type="sibTrans" cxnId="{AAC1D558-7B87-44D4-AB6B-C861C5D8E69E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A58F69D7-649E-403C-B519-E14448B2F869}">
      <dgm:prSet phldrT="[Text]" custT="1"/>
      <dgm:spPr>
        <a:solidFill>
          <a:srgbClr val="CC3300"/>
        </a:solidFill>
      </dgm:spPr>
      <dgm:t>
        <a:bodyPr/>
        <a:lstStyle/>
        <a:p>
          <a:r>
            <a:rPr lang="en-US" sz="1600" b="1" dirty="0"/>
            <a:t>HOUSE PRICES</a:t>
          </a:r>
        </a:p>
        <a:p>
          <a:r>
            <a:rPr lang="en-US" sz="1600" b="1" dirty="0"/>
            <a:t>49%</a:t>
          </a:r>
        </a:p>
      </dgm:t>
    </dgm:pt>
    <dgm:pt modelId="{3F012EF4-7B55-46E6-B806-C3624C3F1618}" type="parTrans" cxnId="{41C48AD3-2DA2-4E4F-AF7F-CA721B988B32}">
      <dgm:prSet/>
      <dgm:spPr/>
      <dgm:t>
        <a:bodyPr/>
        <a:lstStyle/>
        <a:p>
          <a:endParaRPr lang="en-US" sz="1200" b="1" dirty="0"/>
        </a:p>
      </dgm:t>
    </dgm:pt>
    <dgm:pt modelId="{4A6C2B02-9D0B-4E48-ADF2-5C5AA0BE46CD}" type="sibTrans" cxnId="{41C48AD3-2DA2-4E4F-AF7F-CA721B988B32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8D30A28C-E57D-49D4-85A5-F5C25880351A}">
      <dgm:prSet phldrT="[Text]" custT="1"/>
      <dgm:spPr>
        <a:solidFill>
          <a:srgbClr val="CC3300"/>
        </a:solidFill>
      </dgm:spPr>
      <dgm:t>
        <a:bodyPr/>
        <a:lstStyle/>
        <a:p>
          <a:r>
            <a:rPr lang="en-US" sz="1400" b="1" dirty="0"/>
            <a:t>ENVIRONMENT</a:t>
          </a:r>
        </a:p>
        <a:p>
          <a:r>
            <a:rPr lang="en-US" sz="1600" b="1" dirty="0"/>
            <a:t>38%</a:t>
          </a:r>
        </a:p>
      </dgm:t>
    </dgm:pt>
    <dgm:pt modelId="{DFADA362-D860-4636-A9E5-454BADEAF7FD}" type="parTrans" cxnId="{8ED53B8B-CE3F-461E-A61F-D90BB3D24064}">
      <dgm:prSet/>
      <dgm:spPr/>
      <dgm:t>
        <a:bodyPr/>
        <a:lstStyle/>
        <a:p>
          <a:endParaRPr lang="en-US" sz="1200" b="1" dirty="0"/>
        </a:p>
      </dgm:t>
    </dgm:pt>
    <dgm:pt modelId="{889A9A25-6757-4BC3-9AC1-F0A67BE017DD}" type="sibTrans" cxnId="{8ED53B8B-CE3F-461E-A61F-D90BB3D24064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20BABDEF-F214-4D84-A736-77139AC76F68}">
      <dgm:prSet phldrT="[Text]" custT="1"/>
      <dgm:spPr>
        <a:solidFill>
          <a:srgbClr val="FF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CRIME RATE</a:t>
          </a:r>
        </a:p>
        <a:p>
          <a:r>
            <a:rPr lang="en-US" sz="1600" b="1" dirty="0">
              <a:solidFill>
                <a:schemeClr val="tx1"/>
              </a:solidFill>
            </a:rPr>
            <a:t>34%</a:t>
          </a:r>
        </a:p>
      </dgm:t>
    </dgm:pt>
    <dgm:pt modelId="{7D8C369C-A25D-441A-B11A-57877CA7690D}" type="parTrans" cxnId="{B3BF612D-B73B-4660-9ABD-8995CFFDE051}">
      <dgm:prSet/>
      <dgm:spPr/>
      <dgm:t>
        <a:bodyPr/>
        <a:lstStyle/>
        <a:p>
          <a:endParaRPr lang="en-US" sz="1200" b="1" dirty="0"/>
        </a:p>
      </dgm:t>
    </dgm:pt>
    <dgm:pt modelId="{266361BF-335D-4853-BA45-C9DCD8695032}" type="sibTrans" cxnId="{B3BF612D-B73B-4660-9ABD-8995CFFDE051}">
      <dgm:prSet/>
      <dgm:spPr>
        <a:noFill/>
        <a:ln>
          <a:noFill/>
        </a:ln>
      </dgm:spPr>
      <dgm:t>
        <a:bodyPr lIns="108000" tIns="72000" rIns="108000" bIns="72000"/>
        <a:lstStyle/>
        <a:p>
          <a:endParaRPr lang="en-US" sz="1200" b="1" dirty="0"/>
        </a:p>
      </dgm:t>
    </dgm:pt>
    <dgm:pt modelId="{DE1E85FC-1231-49DD-85A7-B82E3F831F9C}">
      <dgm:prSet phldrT="[Text]" custT="1"/>
      <dgm:spPr>
        <a:solidFill>
          <a:srgbClr val="FF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TAKE JOBS</a:t>
          </a:r>
        </a:p>
        <a:p>
          <a:r>
            <a:rPr lang="en-US" sz="1600" b="1" dirty="0">
              <a:solidFill>
                <a:schemeClr val="tx1"/>
              </a:solidFill>
            </a:rPr>
            <a:t>31%</a:t>
          </a:r>
        </a:p>
      </dgm:t>
    </dgm:pt>
    <dgm:pt modelId="{2FA24E36-E3F4-4FD5-80E3-02DF49EF1CBC}" type="parTrans" cxnId="{9168F043-DB96-4F54-B9CB-401E3472A846}">
      <dgm:prSet/>
      <dgm:spPr/>
      <dgm:t>
        <a:bodyPr/>
        <a:lstStyle/>
        <a:p>
          <a:endParaRPr lang="en-US" sz="1200" b="1" dirty="0"/>
        </a:p>
      </dgm:t>
    </dgm:pt>
    <dgm:pt modelId="{5407995C-1C5C-4E17-AF53-DCE5721D8153}" type="sibTrans" cxnId="{9168F043-DB96-4F54-B9CB-401E3472A846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E737E8ED-4E3A-46F8-98B9-8A9F1EDA9D4E}">
      <dgm:prSet phldrT="[Text]" custT="1"/>
      <dgm:spPr>
        <a:solidFill>
          <a:srgbClr val="00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GOOD FOR ECONOMY</a:t>
          </a:r>
        </a:p>
        <a:p>
          <a:r>
            <a:rPr lang="en-US" sz="1600" b="1" dirty="0">
              <a:solidFill>
                <a:schemeClr val="tx1"/>
              </a:solidFill>
            </a:rPr>
            <a:t>14%</a:t>
          </a:r>
        </a:p>
      </dgm:t>
    </dgm:pt>
    <dgm:pt modelId="{D8414B4B-A8D6-4748-B54E-A8325F95F55E}" type="parTrans" cxnId="{55769791-E9A1-43DB-A987-172747962588}">
      <dgm:prSet/>
      <dgm:spPr/>
      <dgm:t>
        <a:bodyPr/>
        <a:lstStyle/>
        <a:p>
          <a:endParaRPr lang="en-US" sz="1200" b="1" dirty="0"/>
        </a:p>
      </dgm:t>
    </dgm:pt>
    <dgm:pt modelId="{B2643C55-4D1C-49AE-9E11-57A14A153747}" type="sibTrans" cxnId="{55769791-E9A1-43DB-A987-172747962588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771068C7-0B41-4183-AD2A-DA70028B3057}">
      <dgm:prSet phldrT="[Text]" custT="1"/>
      <dgm:spPr>
        <a:solidFill>
          <a:srgbClr val="00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BRING NEW IDEAS</a:t>
          </a:r>
        </a:p>
        <a:p>
          <a:r>
            <a:rPr lang="en-US" sz="1600" b="1" dirty="0">
              <a:solidFill>
                <a:schemeClr val="tx1"/>
              </a:solidFill>
            </a:rPr>
            <a:t>14%</a:t>
          </a:r>
        </a:p>
      </dgm:t>
    </dgm:pt>
    <dgm:pt modelId="{4292C79F-911B-49E9-A5A9-E32DF8495DA2}" type="parTrans" cxnId="{AB26DAD5-802D-4C17-A4EE-3EE77D21EBC7}">
      <dgm:prSet/>
      <dgm:spPr/>
      <dgm:t>
        <a:bodyPr/>
        <a:lstStyle/>
        <a:p>
          <a:endParaRPr lang="en-US" sz="1200" b="1" dirty="0"/>
        </a:p>
      </dgm:t>
    </dgm:pt>
    <dgm:pt modelId="{CCB3CD4A-F90E-47BB-A5F4-D2FC6887974E}" type="sibTrans" cxnId="{AB26DAD5-802D-4C17-A4EE-3EE77D21EBC7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599D9DC3-C002-46E5-B153-0925138EC15B}">
      <dgm:prSet phldrT="[Text]" custT="1"/>
      <dgm:spPr>
        <a:solidFill>
          <a:srgbClr val="FF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DIVERSE </a:t>
          </a:r>
          <a:r>
            <a:rPr lang="en-US" sz="1400" b="1" dirty="0">
              <a:solidFill>
                <a:schemeClr val="tx1"/>
              </a:solidFill>
            </a:rPr>
            <a:t>IMMIGRATION</a:t>
          </a:r>
          <a:r>
            <a:rPr lang="en-US" sz="1600" b="1" dirty="0">
              <a:solidFill>
                <a:schemeClr val="tx1"/>
              </a:solidFill>
            </a:rPr>
            <a:t> INTAKE </a:t>
          </a:r>
        </a:p>
        <a:p>
          <a:r>
            <a:rPr lang="en-US" sz="1600" b="1" dirty="0">
              <a:solidFill>
                <a:schemeClr val="tx1"/>
              </a:solidFill>
            </a:rPr>
            <a:t>(NOT GOOD)</a:t>
          </a:r>
        </a:p>
        <a:p>
          <a:r>
            <a:rPr lang="en-US" sz="1600" b="1" dirty="0">
              <a:solidFill>
                <a:schemeClr val="tx1"/>
              </a:solidFill>
            </a:rPr>
            <a:t>30%</a:t>
          </a:r>
        </a:p>
      </dgm:t>
    </dgm:pt>
    <dgm:pt modelId="{D7408450-C2A3-4381-ACDF-8B4F677310E1}" type="parTrans" cxnId="{53E25235-10B6-4020-B8E2-DEE780A198D3}">
      <dgm:prSet/>
      <dgm:spPr/>
      <dgm:t>
        <a:bodyPr/>
        <a:lstStyle/>
        <a:p>
          <a:endParaRPr lang="en-US" sz="1200" b="1" dirty="0"/>
        </a:p>
      </dgm:t>
    </dgm:pt>
    <dgm:pt modelId="{C6F74311-67D8-470B-A088-2DE88769A8DA}" type="sibTrans" cxnId="{53E25235-10B6-4020-B8E2-DEE780A198D3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819E37AF-FD02-447D-B754-DF423B0B902D}">
      <dgm:prSet phldrT="[Text]" custT="1"/>
      <dgm:spPr>
        <a:solidFill>
          <a:srgbClr val="00CC66"/>
        </a:solidFill>
      </dgm:spPr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MULTI-      CULTURALISM </a:t>
          </a:r>
        </a:p>
        <a:p>
          <a:r>
            <a:rPr lang="en-US" sz="1600" b="1" dirty="0">
              <a:solidFill>
                <a:schemeClr val="tx1"/>
              </a:solidFill>
            </a:rPr>
            <a:t>12%</a:t>
          </a:r>
        </a:p>
      </dgm:t>
    </dgm:pt>
    <dgm:pt modelId="{20A85029-0F6F-4FC0-B4DA-8ED238E0F834}" type="parTrans" cxnId="{F7FD0333-04B7-4119-81D0-1F8F183B2C4A}">
      <dgm:prSet/>
      <dgm:spPr/>
      <dgm:t>
        <a:bodyPr/>
        <a:lstStyle/>
        <a:p>
          <a:endParaRPr lang="en-US" sz="1200" b="1" dirty="0"/>
        </a:p>
      </dgm:t>
    </dgm:pt>
    <dgm:pt modelId="{F6CC71B2-9425-42CB-B72D-013F3ADD5939}" type="sibTrans" cxnId="{F7FD0333-04B7-4119-81D0-1F8F183B2C4A}">
      <dgm:prSet/>
      <dgm:spPr>
        <a:noFill/>
        <a:ln>
          <a:noFill/>
        </a:ln>
      </dgm:spPr>
      <dgm:t>
        <a:bodyPr/>
        <a:lstStyle/>
        <a:p>
          <a:endParaRPr lang="en-US" sz="1200" b="1" dirty="0"/>
        </a:p>
      </dgm:t>
    </dgm:pt>
    <dgm:pt modelId="{0A10EC60-F836-49AF-AEE2-76A70DA6106B}" type="pres">
      <dgm:prSet presAssocID="{45881DA7-B1A0-4C54-9B42-9BB9F967DC87}" presName="Name0" presStyleCnt="0">
        <dgm:presLayoutVars>
          <dgm:chMax val="21"/>
          <dgm:chPref val="21"/>
        </dgm:presLayoutVars>
      </dgm:prSet>
      <dgm:spPr/>
    </dgm:pt>
    <dgm:pt modelId="{2584E971-562F-4B91-ACAD-51E8BEF103D7}" type="pres">
      <dgm:prSet presAssocID="{939AA66C-589F-470A-9915-9A8FA90C9175}" presName="text1" presStyleCnt="0"/>
      <dgm:spPr/>
    </dgm:pt>
    <dgm:pt modelId="{191BB2A6-E0B7-4B1D-B890-C63DCC076CEB}" type="pres">
      <dgm:prSet presAssocID="{939AA66C-589F-470A-9915-9A8FA90C9175}" presName="textRepeatNode" presStyleLbl="alignNode1" presStyleIdx="0" presStyleCnt="10" custScaleX="112032" custScaleY="109257" custLinFactNeighborX="-38216" custLinFactNeighborY="-83281">
        <dgm:presLayoutVars>
          <dgm:chMax val="0"/>
          <dgm:chPref val="0"/>
          <dgm:bulletEnabled val="1"/>
        </dgm:presLayoutVars>
      </dgm:prSet>
      <dgm:spPr/>
    </dgm:pt>
    <dgm:pt modelId="{111661EB-62BE-4042-8789-80F50E2CE0E7}" type="pres">
      <dgm:prSet presAssocID="{939AA66C-589F-470A-9915-9A8FA90C9175}" presName="textaccent1" presStyleCnt="0"/>
      <dgm:spPr/>
    </dgm:pt>
    <dgm:pt modelId="{396DFF83-66A2-4135-97E3-9F74067DD669}" type="pres">
      <dgm:prSet presAssocID="{939AA66C-589F-470A-9915-9A8FA90C9175}" presName="accentRepeatNode" presStyleLbl="solidAlignAcc1" presStyleIdx="0" presStyleCnt="20" custLinFactX="-349391" custLinFactY="400000" custLinFactNeighborX="-400000" custLinFactNeighborY="480577"/>
      <dgm:spPr>
        <a:ln>
          <a:noFill/>
        </a:ln>
      </dgm:spPr>
    </dgm:pt>
    <dgm:pt modelId="{8A09D6B4-5AB9-420D-AA97-954C617B3D9D}" type="pres">
      <dgm:prSet presAssocID="{46B62781-DC7D-4E5E-9E3E-39EEF26749C6}" presName="image1" presStyleCnt="0"/>
      <dgm:spPr/>
    </dgm:pt>
    <dgm:pt modelId="{692C6CBB-58FD-4DD2-8ECE-52045652074F}" type="pres">
      <dgm:prSet presAssocID="{46B62781-DC7D-4E5E-9E3E-39EEF26749C6}" presName="imageRepeatNode" presStyleLbl="alignAcc1" presStyleIdx="0" presStyleCnt="10" custScaleX="92862" custScaleY="93768" custLinFactX="32576" custLinFactNeighborX="100000" custLinFactNeighborY="-82820"/>
      <dgm:spPr/>
    </dgm:pt>
    <dgm:pt modelId="{0AE6A003-E0BD-4141-9873-4AC4EF8C962F}" type="pres">
      <dgm:prSet presAssocID="{46B62781-DC7D-4E5E-9E3E-39EEF26749C6}" presName="imageaccent1" presStyleCnt="0"/>
      <dgm:spPr/>
    </dgm:pt>
    <dgm:pt modelId="{2BE3AEDD-A690-4006-9BBC-22AEED2F06FA}" type="pres">
      <dgm:prSet presAssocID="{46B62781-DC7D-4E5E-9E3E-39EEF26749C6}" presName="accentRepeatNode" presStyleLbl="solidAlignAcc1" presStyleIdx="1" presStyleCnt="20" custLinFactX="-502121" custLinFactY="500000" custLinFactNeighborX="-600000" custLinFactNeighborY="563794"/>
      <dgm:spPr>
        <a:ln>
          <a:noFill/>
        </a:ln>
      </dgm:spPr>
    </dgm:pt>
    <dgm:pt modelId="{C2FCE997-77CD-4694-8563-3EDADAC06C7C}" type="pres">
      <dgm:prSet presAssocID="{A58F69D7-649E-403C-B519-E14448B2F869}" presName="text2" presStyleCnt="0"/>
      <dgm:spPr/>
    </dgm:pt>
    <dgm:pt modelId="{911B045F-4CC8-4F07-8D92-EEB7866A2201}" type="pres">
      <dgm:prSet presAssocID="{A58F69D7-649E-403C-B519-E14448B2F869}" presName="textRepeatNode" presStyleLbl="alignNode1" presStyleIdx="1" presStyleCnt="10" custScaleX="112032" custScaleY="109257" custLinFactX="-24219" custLinFactNeighborX="-100000" custLinFactNeighborY="90837">
        <dgm:presLayoutVars>
          <dgm:chMax val="0"/>
          <dgm:chPref val="0"/>
          <dgm:bulletEnabled val="1"/>
        </dgm:presLayoutVars>
      </dgm:prSet>
      <dgm:spPr/>
    </dgm:pt>
    <dgm:pt modelId="{47DEC16E-B392-4BDE-90C1-5BCABE36EAD1}" type="pres">
      <dgm:prSet presAssocID="{A58F69D7-649E-403C-B519-E14448B2F869}" presName="textaccent2" presStyleCnt="0"/>
      <dgm:spPr/>
    </dgm:pt>
    <dgm:pt modelId="{8FDE3C9F-FD04-491D-9A26-41D0B17C19F6}" type="pres">
      <dgm:prSet presAssocID="{A58F69D7-649E-403C-B519-E14448B2F869}" presName="accentRepeatNode" presStyleLbl="solidAlignAcc1" presStyleIdx="2" presStyleCnt="20" custLinFactX="-1279818" custLinFactY="600000" custLinFactNeighborX="-1300000" custLinFactNeighborY="606364"/>
      <dgm:spPr>
        <a:ln>
          <a:noFill/>
        </a:ln>
      </dgm:spPr>
    </dgm:pt>
    <dgm:pt modelId="{EC5415B7-D9BD-4162-8D8C-B162AC9999EC}" type="pres">
      <dgm:prSet presAssocID="{4A6C2B02-9D0B-4E48-ADF2-5C5AA0BE46CD}" presName="image2" presStyleCnt="0"/>
      <dgm:spPr/>
    </dgm:pt>
    <dgm:pt modelId="{BA48B95B-1632-4214-AABE-993305B1E2E9}" type="pres">
      <dgm:prSet presAssocID="{4A6C2B02-9D0B-4E48-ADF2-5C5AA0BE46CD}" presName="imageRepeatNode" presStyleLbl="alignAcc1" presStyleIdx="1" presStyleCnt="10" custScaleX="91219" custScaleY="95328" custLinFactX="-23081" custLinFactNeighborX="-100000" custLinFactNeighborY="89119"/>
      <dgm:spPr/>
    </dgm:pt>
    <dgm:pt modelId="{CF71A985-E498-412C-A3A8-80C6AD196EE6}" type="pres">
      <dgm:prSet presAssocID="{4A6C2B02-9D0B-4E48-ADF2-5C5AA0BE46CD}" presName="imageaccent2" presStyleCnt="0"/>
      <dgm:spPr/>
    </dgm:pt>
    <dgm:pt modelId="{E59537C3-4FE3-4653-9C44-4104A485C09F}" type="pres">
      <dgm:prSet presAssocID="{4A6C2B02-9D0B-4E48-ADF2-5C5AA0BE46CD}" presName="accentRepeatNode" presStyleLbl="solidAlignAcc1" presStyleIdx="3" presStyleCnt="20" custLinFactX="-1000000" custLinFactY="361070" custLinFactNeighborX="-1068971" custLinFactNeighborY="400000"/>
      <dgm:spPr>
        <a:ln>
          <a:noFill/>
        </a:ln>
      </dgm:spPr>
    </dgm:pt>
    <dgm:pt modelId="{8CA28934-5F4D-442E-9CCF-DDDBD6D2FEDF}" type="pres">
      <dgm:prSet presAssocID="{060151A3-CC9E-4BDC-AFBC-3A769AB961FE}" presName="text3" presStyleCnt="0"/>
      <dgm:spPr/>
    </dgm:pt>
    <dgm:pt modelId="{139A1BC1-B0EB-44C5-8CE2-D5B30CF0866C}" type="pres">
      <dgm:prSet presAssocID="{060151A3-CC9E-4BDC-AFBC-3A769AB961FE}" presName="textRepeatNode" presStyleLbl="alignNode1" presStyleIdx="2" presStyleCnt="10" custScaleX="117243" custScaleY="118250" custLinFactX="-43925" custLinFactNeighborX="-100000" custLinFactNeighborY="93047">
        <dgm:presLayoutVars>
          <dgm:chMax val="0"/>
          <dgm:chPref val="0"/>
          <dgm:bulletEnabled val="1"/>
        </dgm:presLayoutVars>
      </dgm:prSet>
      <dgm:spPr/>
    </dgm:pt>
    <dgm:pt modelId="{37B13392-39C4-4869-A639-AF035741DF25}" type="pres">
      <dgm:prSet presAssocID="{060151A3-CC9E-4BDC-AFBC-3A769AB961FE}" presName="textaccent3" presStyleCnt="0"/>
      <dgm:spPr/>
    </dgm:pt>
    <dgm:pt modelId="{781EC258-9BB8-42DC-B877-6E18512FEF68}" type="pres">
      <dgm:prSet presAssocID="{060151A3-CC9E-4BDC-AFBC-3A769AB961FE}" presName="accentRepeatNode" presStyleLbl="solidAlignAcc1" presStyleIdx="4" presStyleCnt="20" custLinFactX="-500000" custLinFactY="1000000" custLinFactNeighborX="-537201" custLinFactNeighborY="1094515"/>
      <dgm:spPr>
        <a:ln>
          <a:noFill/>
        </a:ln>
      </dgm:spPr>
    </dgm:pt>
    <dgm:pt modelId="{7A12C55B-82B7-40D0-984F-43786F7F579F}" type="pres">
      <dgm:prSet presAssocID="{B0DA49E5-F2EA-488D-9174-D1986D8B814A}" presName="image3" presStyleCnt="0"/>
      <dgm:spPr/>
    </dgm:pt>
    <dgm:pt modelId="{2B771A75-3A2A-4BAC-B363-A9B3A6D7E3C3}" type="pres">
      <dgm:prSet presAssocID="{B0DA49E5-F2EA-488D-9174-D1986D8B814A}" presName="imageRepeatNode" presStyleLbl="alignAcc1" presStyleIdx="2" presStyleCnt="10" custLinFactX="-100000" custLinFactY="162705" custLinFactNeighborX="-103563" custLinFactNeighborY="200000"/>
      <dgm:spPr/>
    </dgm:pt>
    <dgm:pt modelId="{524486C8-5719-4E97-9379-B2B78312171E}" type="pres">
      <dgm:prSet presAssocID="{B0DA49E5-F2EA-488D-9174-D1986D8B814A}" presName="imageaccent3" presStyleCnt="0"/>
      <dgm:spPr/>
    </dgm:pt>
    <dgm:pt modelId="{C0BCF2EC-A218-4D88-9B63-6B0131A71A88}" type="pres">
      <dgm:prSet presAssocID="{B0DA49E5-F2EA-488D-9174-D1986D8B814A}" presName="accentRepeatNode" presStyleLbl="solidAlignAcc1" presStyleIdx="5" presStyleCnt="20" custLinFactX="-1000000" custLinFactY="1101361" custLinFactNeighborX="-1023473" custLinFactNeighborY="1200000"/>
      <dgm:spPr>
        <a:ln>
          <a:noFill/>
        </a:ln>
      </dgm:spPr>
    </dgm:pt>
    <dgm:pt modelId="{4CFD3B75-7466-42F5-A129-3A07BF512E5A}" type="pres">
      <dgm:prSet presAssocID="{8D30A28C-E57D-49D4-85A5-F5C25880351A}" presName="text4" presStyleCnt="0"/>
      <dgm:spPr/>
    </dgm:pt>
    <dgm:pt modelId="{FEC6ED06-41F8-47B4-A918-A3B44950D767}" type="pres">
      <dgm:prSet presAssocID="{8D30A28C-E57D-49D4-85A5-F5C25880351A}" presName="textRepeatNode" presStyleLbl="alignNode1" presStyleIdx="3" presStyleCnt="10" custScaleX="117243" custScaleY="109257" custLinFactX="-11059" custLinFactNeighborX="-100000" custLinFactNeighborY="86811">
        <dgm:presLayoutVars>
          <dgm:chMax val="0"/>
          <dgm:chPref val="0"/>
          <dgm:bulletEnabled val="1"/>
        </dgm:presLayoutVars>
      </dgm:prSet>
      <dgm:spPr/>
    </dgm:pt>
    <dgm:pt modelId="{5F898CEC-7B2C-468D-9203-1B5F20F530AA}" type="pres">
      <dgm:prSet presAssocID="{8D30A28C-E57D-49D4-85A5-F5C25880351A}" presName="textaccent4" presStyleCnt="0"/>
      <dgm:spPr/>
    </dgm:pt>
    <dgm:pt modelId="{85E345C0-216A-4BD9-B5F6-678271899641}" type="pres">
      <dgm:prSet presAssocID="{8D30A28C-E57D-49D4-85A5-F5C25880351A}" presName="accentRepeatNode" presStyleLbl="solidAlignAcc1" presStyleIdx="6" presStyleCnt="20" custLinFactX="-1448691" custLinFactY="918400" custLinFactNeighborX="-1500000" custLinFactNeighborY="1000000"/>
      <dgm:spPr>
        <a:ln>
          <a:noFill/>
        </a:ln>
      </dgm:spPr>
    </dgm:pt>
    <dgm:pt modelId="{1830FB46-AAB0-4FDF-AF3D-88916F4FFD4A}" type="pres">
      <dgm:prSet presAssocID="{889A9A25-6757-4BC3-9AC1-F0A67BE017DD}" presName="image4" presStyleCnt="0"/>
      <dgm:spPr/>
    </dgm:pt>
    <dgm:pt modelId="{40F96324-908C-471F-A080-B48151799BD6}" type="pres">
      <dgm:prSet presAssocID="{889A9A25-6757-4BC3-9AC1-F0A67BE017DD}" presName="imageRepeatNode" presStyleLbl="alignAcc1" presStyleIdx="3" presStyleCnt="10" custScaleX="90922" custScaleY="94082" custLinFactX="-17770" custLinFactNeighborX="-100000" custLinFactNeighborY="77812"/>
      <dgm:spPr/>
    </dgm:pt>
    <dgm:pt modelId="{C8207322-9159-4469-B9F7-02396EA8D908}" type="pres">
      <dgm:prSet presAssocID="{889A9A25-6757-4BC3-9AC1-F0A67BE017DD}" presName="imageaccent4" presStyleCnt="0"/>
      <dgm:spPr/>
    </dgm:pt>
    <dgm:pt modelId="{928A0821-89C9-49B8-8903-08887ECB3191}" type="pres">
      <dgm:prSet presAssocID="{889A9A25-6757-4BC3-9AC1-F0A67BE017DD}" presName="accentRepeatNode" presStyleLbl="solidAlignAcc1" presStyleIdx="7" presStyleCnt="20" custLinFactX="-1500000" custLinFactY="800000" custLinFactNeighborX="-1541007" custLinFactNeighborY="866806"/>
      <dgm:spPr>
        <a:ln>
          <a:noFill/>
        </a:ln>
      </dgm:spPr>
    </dgm:pt>
    <dgm:pt modelId="{6EF72CEC-62E3-4A1F-A806-80A09B74008C}" type="pres">
      <dgm:prSet presAssocID="{20BABDEF-F214-4D84-A736-77139AC76F68}" presName="text5" presStyleCnt="0"/>
      <dgm:spPr/>
    </dgm:pt>
    <dgm:pt modelId="{FC5B01F8-FF43-4684-92E0-08677BBEBA63}" type="pres">
      <dgm:prSet presAssocID="{20BABDEF-F214-4D84-A736-77139AC76F68}" presName="textRepeatNode" presStyleLbl="alignNode1" presStyleIdx="4" presStyleCnt="10" custScaleX="112032" custScaleY="109257" custLinFactNeighborX="-84434" custLinFactNeighborY="79742">
        <dgm:presLayoutVars>
          <dgm:chMax val="0"/>
          <dgm:chPref val="0"/>
          <dgm:bulletEnabled val="1"/>
        </dgm:presLayoutVars>
      </dgm:prSet>
      <dgm:spPr/>
    </dgm:pt>
    <dgm:pt modelId="{1E4593F4-0B5A-4EAB-A460-1AB8C9C47BFF}" type="pres">
      <dgm:prSet presAssocID="{20BABDEF-F214-4D84-A736-77139AC76F68}" presName="textaccent5" presStyleCnt="0"/>
      <dgm:spPr/>
    </dgm:pt>
    <dgm:pt modelId="{8BEB58B6-2455-464A-A228-9BA12958BE23}" type="pres">
      <dgm:prSet presAssocID="{20BABDEF-F214-4D84-A736-77139AC76F68}" presName="accentRepeatNode" presStyleLbl="solidAlignAcc1" presStyleIdx="8" presStyleCnt="20" custScaleX="40973" custScaleY="104580" custLinFactX="-2100000" custLinFactY="1200000" custLinFactNeighborX="-2109402" custLinFactNeighborY="1222815"/>
      <dgm:spPr>
        <a:ln>
          <a:noFill/>
        </a:ln>
      </dgm:spPr>
    </dgm:pt>
    <dgm:pt modelId="{26C578A4-A63E-4970-A393-553DBC567B17}" type="pres">
      <dgm:prSet presAssocID="{266361BF-335D-4853-BA45-C9DCD8695032}" presName="image5" presStyleCnt="0"/>
      <dgm:spPr/>
    </dgm:pt>
    <dgm:pt modelId="{6517C0F7-2A09-475C-BD29-D51BC92BDD4B}" type="pres">
      <dgm:prSet presAssocID="{266361BF-335D-4853-BA45-C9DCD8695032}" presName="imageRepeatNode" presStyleLbl="alignAcc1" presStyleIdx="4" presStyleCnt="10" custScaleX="91819" custScaleY="97117" custLinFactX="-18612" custLinFactNeighborX="-100000" custLinFactNeighborY="-29697"/>
      <dgm:spPr/>
    </dgm:pt>
    <dgm:pt modelId="{A4EAFA3C-092A-429E-8A9E-F906A707318B}" type="pres">
      <dgm:prSet presAssocID="{266361BF-335D-4853-BA45-C9DCD8695032}" presName="imageaccent5" presStyleCnt="0"/>
      <dgm:spPr/>
    </dgm:pt>
    <dgm:pt modelId="{89FB47CF-77BD-4AEB-87AB-82FFC5088721}" type="pres">
      <dgm:prSet presAssocID="{266361BF-335D-4853-BA45-C9DCD8695032}" presName="accentRepeatNode" presStyleLbl="solidAlignAcc1" presStyleIdx="9" presStyleCnt="20" custLinFactX="-1688551" custLinFactY="1200000" custLinFactNeighborX="-1700000" custLinFactNeighborY="1253036"/>
      <dgm:spPr>
        <a:ln>
          <a:noFill/>
        </a:ln>
      </dgm:spPr>
    </dgm:pt>
    <dgm:pt modelId="{666A14AA-4FBC-4CD7-8BB9-43003FE8A397}" type="pres">
      <dgm:prSet presAssocID="{DE1E85FC-1231-49DD-85A7-B82E3F831F9C}" presName="text6" presStyleCnt="0"/>
      <dgm:spPr/>
    </dgm:pt>
    <dgm:pt modelId="{CC34CE5A-F5E0-4F17-985A-F9DCA94C42E6}" type="pres">
      <dgm:prSet presAssocID="{DE1E85FC-1231-49DD-85A7-B82E3F831F9C}" presName="textRepeatNode" presStyleLbl="alignNode1" presStyleIdx="5" presStyleCnt="10" custScaleX="112032" custScaleY="109257" custLinFactX="-68326" custLinFactNeighborX="-100000" custLinFactNeighborY="34177">
        <dgm:presLayoutVars>
          <dgm:chMax val="0"/>
          <dgm:chPref val="0"/>
          <dgm:bulletEnabled val="1"/>
        </dgm:presLayoutVars>
      </dgm:prSet>
      <dgm:spPr/>
    </dgm:pt>
    <dgm:pt modelId="{BEF298F4-D4C6-44BA-9729-E542703A5DD9}" type="pres">
      <dgm:prSet presAssocID="{DE1E85FC-1231-49DD-85A7-B82E3F831F9C}" presName="textaccent6" presStyleCnt="0"/>
      <dgm:spPr/>
    </dgm:pt>
    <dgm:pt modelId="{54AB4D93-0ECD-42AA-93DA-BAFB4A78CBE4}" type="pres">
      <dgm:prSet presAssocID="{DE1E85FC-1231-49DD-85A7-B82E3F831F9C}" presName="accentRepeatNode" presStyleLbl="solidAlignAcc1" presStyleIdx="10" presStyleCnt="20" custLinFactX="-1981110" custLinFactY="100000" custLinFactNeighborX="-2000000" custLinFactNeighborY="183043"/>
      <dgm:spPr>
        <a:ln>
          <a:noFill/>
        </a:ln>
      </dgm:spPr>
    </dgm:pt>
    <dgm:pt modelId="{6AF6964C-9D4C-41FD-B2FF-227EB015C42F}" type="pres">
      <dgm:prSet presAssocID="{5407995C-1C5C-4E17-AF53-DCE5721D8153}" presName="image6" presStyleCnt="0"/>
      <dgm:spPr/>
    </dgm:pt>
    <dgm:pt modelId="{250DEB04-ED84-496E-A1F1-059967A6F451}" type="pres">
      <dgm:prSet presAssocID="{5407995C-1C5C-4E17-AF53-DCE5721D8153}" presName="imageRepeatNode" presStyleLbl="alignAcc1" presStyleIdx="5" presStyleCnt="10" custScaleX="90040" custScaleY="88735" custLinFactX="100000" custLinFactNeighborX="121707" custLinFactNeighborY="-86476"/>
      <dgm:spPr/>
    </dgm:pt>
    <dgm:pt modelId="{0F547377-9C02-4C3C-B0BB-94292F86B8D9}" type="pres">
      <dgm:prSet presAssocID="{5407995C-1C5C-4E17-AF53-DCE5721D8153}" presName="imageaccent6" presStyleCnt="0"/>
      <dgm:spPr/>
    </dgm:pt>
    <dgm:pt modelId="{EAC6A5CA-266E-4A11-B709-801089BE0616}" type="pres">
      <dgm:prSet presAssocID="{5407995C-1C5C-4E17-AF53-DCE5721D8153}" presName="accentRepeatNode" presStyleLbl="solidAlignAcc1" presStyleIdx="11" presStyleCnt="20" custLinFactX="-1800000" custLinFactY="200000" custLinFactNeighborX="-1827487" custLinFactNeighborY="290607"/>
      <dgm:spPr>
        <a:ln>
          <a:noFill/>
        </a:ln>
      </dgm:spPr>
    </dgm:pt>
    <dgm:pt modelId="{830C3197-16D5-4D1F-9B50-2087F574DC93}" type="pres">
      <dgm:prSet presAssocID="{E737E8ED-4E3A-46F8-98B9-8A9F1EDA9D4E}" presName="text7" presStyleCnt="0"/>
      <dgm:spPr/>
    </dgm:pt>
    <dgm:pt modelId="{D51ED3A5-1014-46E8-9162-DA2A45B1F37E}" type="pres">
      <dgm:prSet presAssocID="{E737E8ED-4E3A-46F8-98B9-8A9F1EDA9D4E}" presName="textRepeatNode" presStyleLbl="alignNode1" presStyleIdx="6" presStyleCnt="10" custScaleX="112032" custScaleY="109257" custLinFactX="100000" custLinFactY="-46718" custLinFactNeighborX="199845" custLinFactNeighborY="-100000">
        <dgm:presLayoutVars>
          <dgm:chMax val="0"/>
          <dgm:chPref val="0"/>
          <dgm:bulletEnabled val="1"/>
        </dgm:presLayoutVars>
      </dgm:prSet>
      <dgm:spPr/>
    </dgm:pt>
    <dgm:pt modelId="{51DFFB6C-8A24-4866-A5E9-15E8949A1CDD}" type="pres">
      <dgm:prSet presAssocID="{E737E8ED-4E3A-46F8-98B9-8A9F1EDA9D4E}" presName="textaccent7" presStyleCnt="0"/>
      <dgm:spPr/>
    </dgm:pt>
    <dgm:pt modelId="{9C1294FE-79C5-46A3-B70A-7E87C9F70B35}" type="pres">
      <dgm:prSet presAssocID="{E737E8ED-4E3A-46F8-98B9-8A9F1EDA9D4E}" presName="accentRepeatNode" presStyleLbl="solidAlignAcc1" presStyleIdx="12" presStyleCnt="20" custLinFactX="-1188029" custLinFactY="100000" custLinFactNeighborX="-1200000" custLinFactNeighborY="145304"/>
      <dgm:spPr>
        <a:ln>
          <a:noFill/>
        </a:ln>
      </dgm:spPr>
    </dgm:pt>
    <dgm:pt modelId="{DBBEC971-9CC6-4409-A7A2-CD7B2A57EB05}" type="pres">
      <dgm:prSet presAssocID="{B2643C55-4D1C-49AE-9E11-57A14A153747}" presName="image7" presStyleCnt="0"/>
      <dgm:spPr/>
    </dgm:pt>
    <dgm:pt modelId="{F9F16347-D41C-4886-BE9A-D8080D5E99E0}" type="pres">
      <dgm:prSet presAssocID="{B2643C55-4D1C-49AE-9E11-57A14A153747}" presName="imageRepeatNode" presStyleLbl="alignAcc1" presStyleIdx="6" presStyleCnt="10" custScaleX="90507" custScaleY="85260" custLinFactX="-74257" custLinFactNeighborX="-100000" custLinFactNeighborY="10874"/>
      <dgm:spPr/>
    </dgm:pt>
    <dgm:pt modelId="{7380DCFF-734A-4ACF-A696-3F99E5BE1C21}" type="pres">
      <dgm:prSet presAssocID="{B2643C55-4D1C-49AE-9E11-57A14A153747}" presName="imageaccent7" presStyleCnt="0"/>
      <dgm:spPr/>
    </dgm:pt>
    <dgm:pt modelId="{9C28ABA5-F93A-43BF-A05E-A1C24EC3331A}" type="pres">
      <dgm:prSet presAssocID="{B2643C55-4D1C-49AE-9E11-57A14A153747}" presName="accentRepeatNode" presStyleLbl="solidAlignAcc1" presStyleIdx="13" presStyleCnt="20" custLinFactX="-589251" custLinFactNeighborX="-600000" custLinFactNeighborY="81769"/>
      <dgm:spPr>
        <a:ln>
          <a:noFill/>
        </a:ln>
      </dgm:spPr>
    </dgm:pt>
    <dgm:pt modelId="{F50B6A65-7BC7-4FC2-870E-DEAC99064721}" type="pres">
      <dgm:prSet presAssocID="{771068C7-0B41-4183-AD2A-DA70028B3057}" presName="text8" presStyleCnt="0"/>
      <dgm:spPr/>
    </dgm:pt>
    <dgm:pt modelId="{8464FCC2-41FB-4FB0-9FB7-1215B5179216}" type="pres">
      <dgm:prSet presAssocID="{771068C7-0B41-4183-AD2A-DA70028B3057}" presName="textRepeatNode" presStyleLbl="alignNode1" presStyleIdx="7" presStyleCnt="10" custScaleX="112032" custScaleY="109257" custLinFactNeighborX="-45606" custLinFactNeighborY="-24779">
        <dgm:presLayoutVars>
          <dgm:chMax val="0"/>
          <dgm:chPref val="0"/>
          <dgm:bulletEnabled val="1"/>
        </dgm:presLayoutVars>
      </dgm:prSet>
      <dgm:spPr/>
    </dgm:pt>
    <dgm:pt modelId="{834BAD49-F3A4-4DB9-B71E-3DCD31A80430}" type="pres">
      <dgm:prSet presAssocID="{771068C7-0B41-4183-AD2A-DA70028B3057}" presName="textaccent8" presStyleCnt="0"/>
      <dgm:spPr/>
    </dgm:pt>
    <dgm:pt modelId="{30DDF35A-7F9F-4F2F-92F4-F4F0131437F7}" type="pres">
      <dgm:prSet presAssocID="{771068C7-0B41-4183-AD2A-DA70028B3057}" presName="accentRepeatNode" presStyleLbl="solidAlignAcc1" presStyleIdx="14" presStyleCnt="20" custScaleX="48410" custScaleY="72633" custLinFactX="-2300000" custLinFactY="-63536" custLinFactNeighborX="-2348397" custLinFactNeighborY="-100000"/>
      <dgm:spPr>
        <a:ln>
          <a:noFill/>
        </a:ln>
      </dgm:spPr>
    </dgm:pt>
    <dgm:pt modelId="{3328FC47-AE17-4D0A-8F0F-86D6EEF6CCDF}" type="pres">
      <dgm:prSet presAssocID="{CCB3CD4A-F90E-47BB-A5F4-D2FC6887974E}" presName="image8" presStyleCnt="0"/>
      <dgm:spPr/>
    </dgm:pt>
    <dgm:pt modelId="{98834388-ACFE-450B-ABD4-BD7425EEE044}" type="pres">
      <dgm:prSet presAssocID="{CCB3CD4A-F90E-47BB-A5F4-D2FC6887974E}" presName="imageRepeatNode" presStyleLbl="alignAcc1" presStyleIdx="7" presStyleCnt="10" custScaleX="85388" custScaleY="87076" custLinFactNeighborX="-37805" custLinFactNeighborY="-77989"/>
      <dgm:spPr/>
    </dgm:pt>
    <dgm:pt modelId="{D6EEA634-A357-4A51-9E7B-422A49C27FE7}" type="pres">
      <dgm:prSet presAssocID="{CCB3CD4A-F90E-47BB-A5F4-D2FC6887974E}" presName="imageaccent8" presStyleCnt="0"/>
      <dgm:spPr/>
    </dgm:pt>
    <dgm:pt modelId="{98ED94D0-CAFF-4277-BD7B-9A94B32F05A3}" type="pres">
      <dgm:prSet presAssocID="{CCB3CD4A-F90E-47BB-A5F4-D2FC6887974E}" presName="accentRepeatNode" presStyleLbl="solidAlignAcc1" presStyleIdx="15" presStyleCnt="20" custLinFactX="-2128005" custLinFactY="38376" custLinFactNeighborX="-2200000" custLinFactNeighborY="100000"/>
      <dgm:spPr>
        <a:ln>
          <a:noFill/>
        </a:ln>
      </dgm:spPr>
    </dgm:pt>
    <dgm:pt modelId="{D2AF3AAA-476E-4B75-8116-9EA1D77F70BC}" type="pres">
      <dgm:prSet presAssocID="{599D9DC3-C002-46E5-B153-0925138EC15B}" presName="text9" presStyleCnt="0"/>
      <dgm:spPr/>
    </dgm:pt>
    <dgm:pt modelId="{19B7FCEF-279C-4BC5-B117-E61AAB77F94F}" type="pres">
      <dgm:prSet presAssocID="{599D9DC3-C002-46E5-B153-0925138EC15B}" presName="textRepeatNode" presStyleLbl="alignNode1" presStyleIdx="8" presStyleCnt="10" custScaleX="112032" custScaleY="106222" custLinFactX="-56922" custLinFactY="35981" custLinFactNeighborX="-100000" custLinFactNeighborY="100000">
        <dgm:presLayoutVars>
          <dgm:chMax val="0"/>
          <dgm:chPref val="0"/>
          <dgm:bulletEnabled val="1"/>
        </dgm:presLayoutVars>
      </dgm:prSet>
      <dgm:spPr/>
    </dgm:pt>
    <dgm:pt modelId="{FF553D76-82FE-4B91-B452-909ADC1EF6D1}" type="pres">
      <dgm:prSet presAssocID="{599D9DC3-C002-46E5-B153-0925138EC15B}" presName="textaccent9" presStyleCnt="0"/>
      <dgm:spPr/>
    </dgm:pt>
    <dgm:pt modelId="{DBE7A956-E4BD-453A-B770-FEA03AB360FE}" type="pres">
      <dgm:prSet presAssocID="{599D9DC3-C002-46E5-B153-0925138EC15B}" presName="accentRepeatNode" presStyleLbl="solidAlignAcc1" presStyleIdx="16" presStyleCnt="20" custLinFactX="-2500000" custLinFactY="1000000" custLinFactNeighborX="-2566535" custLinFactNeighborY="1012748"/>
      <dgm:spPr>
        <a:ln>
          <a:noFill/>
        </a:ln>
      </dgm:spPr>
    </dgm:pt>
    <dgm:pt modelId="{39F43762-B54A-42BB-9DCC-A5E029E83D17}" type="pres">
      <dgm:prSet presAssocID="{C6F74311-67D8-470B-A088-2DE88769A8DA}" presName="image9" presStyleCnt="0"/>
      <dgm:spPr/>
    </dgm:pt>
    <dgm:pt modelId="{D124280C-7A4B-4770-B884-84545E992C73}" type="pres">
      <dgm:prSet presAssocID="{C6F74311-67D8-470B-A088-2DE88769A8DA}" presName="imageRepeatNode" presStyleLbl="alignAcc1" presStyleIdx="8" presStyleCnt="10" custScaleX="85452" custScaleY="91962" custLinFactX="-204001" custLinFactY="100000" custLinFactNeighborX="-300000" custLinFactNeighborY="113620"/>
      <dgm:spPr/>
    </dgm:pt>
    <dgm:pt modelId="{DEAB9263-4AD2-4083-9B02-80244E3A7E0D}" type="pres">
      <dgm:prSet presAssocID="{C6F74311-67D8-470B-A088-2DE88769A8DA}" presName="imageaccent9" presStyleCnt="0"/>
      <dgm:spPr/>
    </dgm:pt>
    <dgm:pt modelId="{C0AF4692-1B5B-4EB1-BA53-104383489C6A}" type="pres">
      <dgm:prSet presAssocID="{C6F74311-67D8-470B-A088-2DE88769A8DA}" presName="accentRepeatNode" presStyleLbl="solidAlignAcc1" presStyleIdx="17" presStyleCnt="20" custLinFactX="-2160587" custLinFactY="800000" custLinFactNeighborX="-2200000" custLinFactNeighborY="873096"/>
      <dgm:spPr>
        <a:ln>
          <a:noFill/>
        </a:ln>
      </dgm:spPr>
    </dgm:pt>
    <dgm:pt modelId="{2FAF64C2-7018-4C93-8ACB-7BCD1DF73085}" type="pres">
      <dgm:prSet presAssocID="{819E37AF-FD02-447D-B754-DF423B0B902D}" presName="text10" presStyleCnt="0"/>
      <dgm:spPr/>
    </dgm:pt>
    <dgm:pt modelId="{AAC7D51D-5E67-47AB-9712-AAE25FD0C553}" type="pres">
      <dgm:prSet presAssocID="{819E37AF-FD02-447D-B754-DF423B0B902D}" presName="textRepeatNode" presStyleLbl="alignNode1" presStyleIdx="9" presStyleCnt="10" custScaleX="117243" custScaleY="109257" custLinFactX="114014" custLinFactY="-40040" custLinFactNeighborX="200000" custLinFactNeighborY="-100000">
        <dgm:presLayoutVars>
          <dgm:chMax val="0"/>
          <dgm:chPref val="0"/>
          <dgm:bulletEnabled val="1"/>
        </dgm:presLayoutVars>
      </dgm:prSet>
      <dgm:spPr/>
    </dgm:pt>
    <dgm:pt modelId="{136FE3CE-882E-40F0-86A8-C515214F9E63}" type="pres">
      <dgm:prSet presAssocID="{819E37AF-FD02-447D-B754-DF423B0B902D}" presName="textaccent10" presStyleCnt="0"/>
      <dgm:spPr/>
    </dgm:pt>
    <dgm:pt modelId="{5D4642C9-20BB-4C3B-A560-EACCFA99578C}" type="pres">
      <dgm:prSet presAssocID="{819E37AF-FD02-447D-B754-DF423B0B902D}" presName="accentRepeatNode" presStyleLbl="solidAlignAcc1" presStyleIdx="18" presStyleCnt="20" custLinFactX="-1140490" custLinFactY="-114492" custLinFactNeighborX="-1200000" custLinFactNeighborY="-200000"/>
      <dgm:spPr>
        <a:ln>
          <a:noFill/>
        </a:ln>
      </dgm:spPr>
    </dgm:pt>
    <dgm:pt modelId="{53410473-9BF3-417B-99AC-4FE5DC1B75E2}" type="pres">
      <dgm:prSet presAssocID="{F6CC71B2-9425-42CB-B72D-013F3ADD5939}" presName="image10" presStyleCnt="0"/>
      <dgm:spPr/>
    </dgm:pt>
    <dgm:pt modelId="{AF623021-7BF9-4118-A689-C40AC914F804}" type="pres">
      <dgm:prSet presAssocID="{F6CC71B2-9425-42CB-B72D-013F3ADD5939}" presName="imageRepeatNode" presStyleLbl="alignAcc1" presStyleIdx="9" presStyleCnt="10" custLinFactX="-100000" custLinFactNeighborX="-119277" custLinFactNeighborY="-64888"/>
      <dgm:spPr/>
    </dgm:pt>
    <dgm:pt modelId="{464234AD-6798-4D1D-97C4-C1CF1311C21E}" type="pres">
      <dgm:prSet presAssocID="{F6CC71B2-9425-42CB-B72D-013F3ADD5939}" presName="imageaccent10" presStyleCnt="0"/>
      <dgm:spPr/>
    </dgm:pt>
    <dgm:pt modelId="{A41043D9-D041-47AB-92AE-04AD2AB82F91}" type="pres">
      <dgm:prSet presAssocID="{F6CC71B2-9425-42CB-B72D-013F3ADD5939}" presName="accentRepeatNode" presStyleLbl="solidAlignAcc1" presStyleIdx="19" presStyleCnt="20" custLinFactX="-1100000" custLinFactY="-400000" custLinFactNeighborX="-1180755" custLinFactNeighborY="-405099"/>
      <dgm:spPr>
        <a:ln>
          <a:noFill/>
        </a:ln>
      </dgm:spPr>
    </dgm:pt>
  </dgm:ptLst>
  <dgm:cxnLst>
    <dgm:cxn modelId="{610C100E-F0FA-4614-9E3C-72F9709C9A4F}" type="presOf" srcId="{A58F69D7-649E-403C-B519-E14448B2F869}" destId="{911B045F-4CC8-4F07-8D92-EEB7866A2201}" srcOrd="0" destOrd="0" presId="urn:microsoft.com/office/officeart/2008/layout/HexagonCluster"/>
    <dgm:cxn modelId="{7C49C90F-834B-4B73-8D39-8A4B5BDC2C84}" type="presOf" srcId="{F6CC71B2-9425-42CB-B72D-013F3ADD5939}" destId="{AF623021-7BF9-4118-A689-C40AC914F804}" srcOrd="0" destOrd="0" presId="urn:microsoft.com/office/officeart/2008/layout/HexagonCluster"/>
    <dgm:cxn modelId="{FD97681F-62BD-4FD8-83FE-B5DB4CDD9DB6}" type="presOf" srcId="{45881DA7-B1A0-4C54-9B42-9BB9F967DC87}" destId="{0A10EC60-F836-49AF-AEE2-76A70DA6106B}" srcOrd="0" destOrd="0" presId="urn:microsoft.com/office/officeart/2008/layout/HexagonCluster"/>
    <dgm:cxn modelId="{A0599020-D993-4243-8714-6949729A4135}" type="presOf" srcId="{266361BF-335D-4853-BA45-C9DCD8695032}" destId="{6517C0F7-2A09-475C-BD29-D51BC92BDD4B}" srcOrd="0" destOrd="0" presId="urn:microsoft.com/office/officeart/2008/layout/HexagonCluster"/>
    <dgm:cxn modelId="{D278C623-FC51-4CC1-B1AD-2C6E3A06846F}" type="presOf" srcId="{889A9A25-6757-4BC3-9AC1-F0A67BE017DD}" destId="{40F96324-908C-471F-A080-B48151799BD6}" srcOrd="0" destOrd="0" presId="urn:microsoft.com/office/officeart/2008/layout/HexagonCluster"/>
    <dgm:cxn modelId="{C0CD7526-7C26-4A97-95B4-194DE72E9B8A}" type="presOf" srcId="{5407995C-1C5C-4E17-AF53-DCE5721D8153}" destId="{250DEB04-ED84-496E-A1F1-059967A6F451}" srcOrd="0" destOrd="0" presId="urn:microsoft.com/office/officeart/2008/layout/HexagonCluster"/>
    <dgm:cxn modelId="{B3BF612D-B73B-4660-9ABD-8995CFFDE051}" srcId="{45881DA7-B1A0-4C54-9B42-9BB9F967DC87}" destId="{20BABDEF-F214-4D84-A736-77139AC76F68}" srcOrd="4" destOrd="0" parTransId="{7D8C369C-A25D-441A-B11A-57877CA7690D}" sibTransId="{266361BF-335D-4853-BA45-C9DCD8695032}"/>
    <dgm:cxn modelId="{90BCF52E-8F84-4CCC-9735-3706D178A370}" type="presOf" srcId="{46B62781-DC7D-4E5E-9E3E-39EEF26749C6}" destId="{692C6CBB-58FD-4DD2-8ECE-52045652074F}" srcOrd="0" destOrd="0" presId="urn:microsoft.com/office/officeart/2008/layout/HexagonCluster"/>
    <dgm:cxn modelId="{FBB75C31-04AD-4A8F-A91E-A0D9BD82838D}" type="presOf" srcId="{B0DA49E5-F2EA-488D-9174-D1986D8B814A}" destId="{2B771A75-3A2A-4BAC-B363-A9B3A6D7E3C3}" srcOrd="0" destOrd="0" presId="urn:microsoft.com/office/officeart/2008/layout/HexagonCluster"/>
    <dgm:cxn modelId="{F7FD0333-04B7-4119-81D0-1F8F183B2C4A}" srcId="{45881DA7-B1A0-4C54-9B42-9BB9F967DC87}" destId="{819E37AF-FD02-447D-B754-DF423B0B902D}" srcOrd="9" destOrd="0" parTransId="{20A85029-0F6F-4FC0-B4DA-8ED238E0F834}" sibTransId="{F6CC71B2-9425-42CB-B72D-013F3ADD5939}"/>
    <dgm:cxn modelId="{53E25235-10B6-4020-B8E2-DEE780A198D3}" srcId="{45881DA7-B1A0-4C54-9B42-9BB9F967DC87}" destId="{599D9DC3-C002-46E5-B153-0925138EC15B}" srcOrd="8" destOrd="0" parTransId="{D7408450-C2A3-4381-ACDF-8B4F677310E1}" sibTransId="{C6F74311-67D8-470B-A088-2DE88769A8DA}"/>
    <dgm:cxn modelId="{015D2940-FFA6-41C5-9374-FA2551D42A42}" type="presOf" srcId="{599D9DC3-C002-46E5-B153-0925138EC15B}" destId="{19B7FCEF-279C-4BC5-B117-E61AAB77F94F}" srcOrd="0" destOrd="0" presId="urn:microsoft.com/office/officeart/2008/layout/HexagonCluster"/>
    <dgm:cxn modelId="{FF47855F-F79F-42C9-BCFE-C1F668EA1751}" type="presOf" srcId="{CCB3CD4A-F90E-47BB-A5F4-D2FC6887974E}" destId="{98834388-ACFE-450B-ABD4-BD7425EEE044}" srcOrd="0" destOrd="0" presId="urn:microsoft.com/office/officeart/2008/layout/HexagonCluster"/>
    <dgm:cxn modelId="{33026963-5AFF-408C-9652-0A81B9011CA1}" type="presOf" srcId="{B2643C55-4D1C-49AE-9E11-57A14A153747}" destId="{F9F16347-D41C-4886-BE9A-D8080D5E99E0}" srcOrd="0" destOrd="0" presId="urn:microsoft.com/office/officeart/2008/layout/HexagonCluster"/>
    <dgm:cxn modelId="{9168F043-DB96-4F54-B9CB-401E3472A846}" srcId="{45881DA7-B1A0-4C54-9B42-9BB9F967DC87}" destId="{DE1E85FC-1231-49DD-85A7-B82E3F831F9C}" srcOrd="5" destOrd="0" parTransId="{2FA24E36-E3F4-4FD5-80E3-02DF49EF1CBC}" sibTransId="{5407995C-1C5C-4E17-AF53-DCE5721D8153}"/>
    <dgm:cxn modelId="{0A3B6247-F43C-4665-8406-035162B59693}" type="presOf" srcId="{060151A3-CC9E-4BDC-AFBC-3A769AB961FE}" destId="{139A1BC1-B0EB-44C5-8CE2-D5B30CF0866C}" srcOrd="0" destOrd="0" presId="urn:microsoft.com/office/officeart/2008/layout/HexagonCluster"/>
    <dgm:cxn modelId="{B2774E74-F85C-4DDB-BEBB-E0727818C698}" type="presOf" srcId="{DE1E85FC-1231-49DD-85A7-B82E3F831F9C}" destId="{CC34CE5A-F5E0-4F17-985A-F9DCA94C42E6}" srcOrd="0" destOrd="0" presId="urn:microsoft.com/office/officeart/2008/layout/HexagonCluster"/>
    <dgm:cxn modelId="{AAC1D558-7B87-44D4-AB6B-C861C5D8E69E}" srcId="{45881DA7-B1A0-4C54-9B42-9BB9F967DC87}" destId="{939AA66C-589F-470A-9915-9A8FA90C9175}" srcOrd="0" destOrd="0" parTransId="{EB1C4CA4-620F-4E78-AAC8-3BB6FE650C50}" sibTransId="{46B62781-DC7D-4E5E-9E3E-39EEF26749C6}"/>
    <dgm:cxn modelId="{0F2FBB7F-FE07-4A19-81C8-6DF39FB0512A}" type="presOf" srcId="{771068C7-0B41-4183-AD2A-DA70028B3057}" destId="{8464FCC2-41FB-4FB0-9FB7-1215B5179216}" srcOrd="0" destOrd="0" presId="urn:microsoft.com/office/officeart/2008/layout/HexagonCluster"/>
    <dgm:cxn modelId="{8ED53B8B-CE3F-461E-A61F-D90BB3D24064}" srcId="{45881DA7-B1A0-4C54-9B42-9BB9F967DC87}" destId="{8D30A28C-E57D-49D4-85A5-F5C25880351A}" srcOrd="3" destOrd="0" parTransId="{DFADA362-D860-4636-A9E5-454BADEAF7FD}" sibTransId="{889A9A25-6757-4BC3-9AC1-F0A67BE017DD}"/>
    <dgm:cxn modelId="{4FCE858B-02FE-4E1E-9663-FFBC63D7BA36}" type="presOf" srcId="{C6F74311-67D8-470B-A088-2DE88769A8DA}" destId="{D124280C-7A4B-4770-B884-84545E992C73}" srcOrd="0" destOrd="0" presId="urn:microsoft.com/office/officeart/2008/layout/HexagonCluster"/>
    <dgm:cxn modelId="{55769791-E9A1-43DB-A987-172747962588}" srcId="{45881DA7-B1A0-4C54-9B42-9BB9F967DC87}" destId="{E737E8ED-4E3A-46F8-98B9-8A9F1EDA9D4E}" srcOrd="6" destOrd="0" parTransId="{D8414B4B-A8D6-4748-B54E-A8325F95F55E}" sibTransId="{B2643C55-4D1C-49AE-9E11-57A14A153747}"/>
    <dgm:cxn modelId="{1ECB5CA3-B267-4379-B658-7F79785C8653}" srcId="{45881DA7-B1A0-4C54-9B42-9BB9F967DC87}" destId="{060151A3-CC9E-4BDC-AFBC-3A769AB961FE}" srcOrd="2" destOrd="0" parTransId="{98B3C005-175B-4CBC-8DD4-40AFCCA8EC3F}" sibTransId="{B0DA49E5-F2EA-488D-9174-D1986D8B814A}"/>
    <dgm:cxn modelId="{B9B911AD-0702-4D89-ADC7-2AE0D05FCC42}" type="presOf" srcId="{819E37AF-FD02-447D-B754-DF423B0B902D}" destId="{AAC7D51D-5E67-47AB-9712-AAE25FD0C553}" srcOrd="0" destOrd="0" presId="urn:microsoft.com/office/officeart/2008/layout/HexagonCluster"/>
    <dgm:cxn modelId="{C78A0AB2-3170-45DC-BBF9-86D087BA52C6}" type="presOf" srcId="{E737E8ED-4E3A-46F8-98B9-8A9F1EDA9D4E}" destId="{D51ED3A5-1014-46E8-9162-DA2A45B1F37E}" srcOrd="0" destOrd="0" presId="urn:microsoft.com/office/officeart/2008/layout/HexagonCluster"/>
    <dgm:cxn modelId="{7236F2B3-12EE-4B5D-9CAD-5F3FDF83CF37}" type="presOf" srcId="{4A6C2B02-9D0B-4E48-ADF2-5C5AA0BE46CD}" destId="{BA48B95B-1632-4214-AABE-993305B1E2E9}" srcOrd="0" destOrd="0" presId="urn:microsoft.com/office/officeart/2008/layout/HexagonCluster"/>
    <dgm:cxn modelId="{CB7FD2B7-2077-4876-BC90-A0B3D08F76BD}" type="presOf" srcId="{8D30A28C-E57D-49D4-85A5-F5C25880351A}" destId="{FEC6ED06-41F8-47B4-A918-A3B44950D767}" srcOrd="0" destOrd="0" presId="urn:microsoft.com/office/officeart/2008/layout/HexagonCluster"/>
    <dgm:cxn modelId="{90FE6EC0-0BB2-4B22-AE72-BFF6ADC90ED6}" type="presOf" srcId="{20BABDEF-F214-4D84-A736-77139AC76F68}" destId="{FC5B01F8-FF43-4684-92E0-08677BBEBA63}" srcOrd="0" destOrd="0" presId="urn:microsoft.com/office/officeart/2008/layout/HexagonCluster"/>
    <dgm:cxn modelId="{EBCE45C6-9349-4DA6-93AB-25549CD8C77B}" type="presOf" srcId="{939AA66C-589F-470A-9915-9A8FA90C9175}" destId="{191BB2A6-E0B7-4B1D-B890-C63DCC076CEB}" srcOrd="0" destOrd="0" presId="urn:microsoft.com/office/officeart/2008/layout/HexagonCluster"/>
    <dgm:cxn modelId="{41C48AD3-2DA2-4E4F-AF7F-CA721B988B32}" srcId="{45881DA7-B1A0-4C54-9B42-9BB9F967DC87}" destId="{A58F69D7-649E-403C-B519-E14448B2F869}" srcOrd="1" destOrd="0" parTransId="{3F012EF4-7B55-46E6-B806-C3624C3F1618}" sibTransId="{4A6C2B02-9D0B-4E48-ADF2-5C5AA0BE46CD}"/>
    <dgm:cxn modelId="{AB26DAD5-802D-4C17-A4EE-3EE77D21EBC7}" srcId="{45881DA7-B1A0-4C54-9B42-9BB9F967DC87}" destId="{771068C7-0B41-4183-AD2A-DA70028B3057}" srcOrd="7" destOrd="0" parTransId="{4292C79F-911B-49E9-A5A9-E32DF8495DA2}" sibTransId="{CCB3CD4A-F90E-47BB-A5F4-D2FC6887974E}"/>
    <dgm:cxn modelId="{ADB5AECE-D3C2-4865-B900-DD1E2B2C6724}" type="presParOf" srcId="{0A10EC60-F836-49AF-AEE2-76A70DA6106B}" destId="{2584E971-562F-4B91-ACAD-51E8BEF103D7}" srcOrd="0" destOrd="0" presId="urn:microsoft.com/office/officeart/2008/layout/HexagonCluster"/>
    <dgm:cxn modelId="{EC8AEA66-5E02-4836-9E28-B2629B8373D3}" type="presParOf" srcId="{2584E971-562F-4B91-ACAD-51E8BEF103D7}" destId="{191BB2A6-E0B7-4B1D-B890-C63DCC076CEB}" srcOrd="0" destOrd="0" presId="urn:microsoft.com/office/officeart/2008/layout/HexagonCluster"/>
    <dgm:cxn modelId="{69BBB55B-FD6B-4072-A423-258257E6C6DB}" type="presParOf" srcId="{0A10EC60-F836-49AF-AEE2-76A70DA6106B}" destId="{111661EB-62BE-4042-8789-80F50E2CE0E7}" srcOrd="1" destOrd="0" presId="urn:microsoft.com/office/officeart/2008/layout/HexagonCluster"/>
    <dgm:cxn modelId="{253822CC-744C-4F17-A5EF-5F133919E836}" type="presParOf" srcId="{111661EB-62BE-4042-8789-80F50E2CE0E7}" destId="{396DFF83-66A2-4135-97E3-9F74067DD669}" srcOrd="0" destOrd="0" presId="urn:microsoft.com/office/officeart/2008/layout/HexagonCluster"/>
    <dgm:cxn modelId="{17692590-437F-4815-90BB-57A3699F42EA}" type="presParOf" srcId="{0A10EC60-F836-49AF-AEE2-76A70DA6106B}" destId="{8A09D6B4-5AB9-420D-AA97-954C617B3D9D}" srcOrd="2" destOrd="0" presId="urn:microsoft.com/office/officeart/2008/layout/HexagonCluster"/>
    <dgm:cxn modelId="{51D73A27-1229-42C6-9DFF-B77B27F3EBEC}" type="presParOf" srcId="{8A09D6B4-5AB9-420D-AA97-954C617B3D9D}" destId="{692C6CBB-58FD-4DD2-8ECE-52045652074F}" srcOrd="0" destOrd="0" presId="urn:microsoft.com/office/officeart/2008/layout/HexagonCluster"/>
    <dgm:cxn modelId="{257707ED-4110-44A0-BD6B-26E51318CF9D}" type="presParOf" srcId="{0A10EC60-F836-49AF-AEE2-76A70DA6106B}" destId="{0AE6A003-E0BD-4141-9873-4AC4EF8C962F}" srcOrd="3" destOrd="0" presId="urn:microsoft.com/office/officeart/2008/layout/HexagonCluster"/>
    <dgm:cxn modelId="{7E337992-E485-47E8-B172-46019529BE2E}" type="presParOf" srcId="{0AE6A003-E0BD-4141-9873-4AC4EF8C962F}" destId="{2BE3AEDD-A690-4006-9BBC-22AEED2F06FA}" srcOrd="0" destOrd="0" presId="urn:microsoft.com/office/officeart/2008/layout/HexagonCluster"/>
    <dgm:cxn modelId="{F33C0C69-DE5F-443A-A82D-9CCB2C5A4BA8}" type="presParOf" srcId="{0A10EC60-F836-49AF-AEE2-76A70DA6106B}" destId="{C2FCE997-77CD-4694-8563-3EDADAC06C7C}" srcOrd="4" destOrd="0" presId="urn:microsoft.com/office/officeart/2008/layout/HexagonCluster"/>
    <dgm:cxn modelId="{045AF5C2-A795-46CA-8188-B6648A05AE9D}" type="presParOf" srcId="{C2FCE997-77CD-4694-8563-3EDADAC06C7C}" destId="{911B045F-4CC8-4F07-8D92-EEB7866A2201}" srcOrd="0" destOrd="0" presId="urn:microsoft.com/office/officeart/2008/layout/HexagonCluster"/>
    <dgm:cxn modelId="{ECE03873-0873-477F-87F0-A93FD3B1ACD3}" type="presParOf" srcId="{0A10EC60-F836-49AF-AEE2-76A70DA6106B}" destId="{47DEC16E-B392-4BDE-90C1-5BCABE36EAD1}" srcOrd="5" destOrd="0" presId="urn:microsoft.com/office/officeart/2008/layout/HexagonCluster"/>
    <dgm:cxn modelId="{45B6C0C3-AEAD-451A-A54A-1ECAEEC330CA}" type="presParOf" srcId="{47DEC16E-B392-4BDE-90C1-5BCABE36EAD1}" destId="{8FDE3C9F-FD04-491D-9A26-41D0B17C19F6}" srcOrd="0" destOrd="0" presId="urn:microsoft.com/office/officeart/2008/layout/HexagonCluster"/>
    <dgm:cxn modelId="{BB942B3A-D7CC-4500-B903-F4155C7432D0}" type="presParOf" srcId="{0A10EC60-F836-49AF-AEE2-76A70DA6106B}" destId="{EC5415B7-D9BD-4162-8D8C-B162AC9999EC}" srcOrd="6" destOrd="0" presId="urn:microsoft.com/office/officeart/2008/layout/HexagonCluster"/>
    <dgm:cxn modelId="{5A2A5A2E-28BA-42E8-9508-DE82B7D4E1C9}" type="presParOf" srcId="{EC5415B7-D9BD-4162-8D8C-B162AC9999EC}" destId="{BA48B95B-1632-4214-AABE-993305B1E2E9}" srcOrd="0" destOrd="0" presId="urn:microsoft.com/office/officeart/2008/layout/HexagonCluster"/>
    <dgm:cxn modelId="{A2D0D027-3912-4F7D-BC3A-CD05AF1F9025}" type="presParOf" srcId="{0A10EC60-F836-49AF-AEE2-76A70DA6106B}" destId="{CF71A985-E498-412C-A3A8-80C6AD196EE6}" srcOrd="7" destOrd="0" presId="urn:microsoft.com/office/officeart/2008/layout/HexagonCluster"/>
    <dgm:cxn modelId="{0664B764-6501-495F-B303-AE50E5EBF893}" type="presParOf" srcId="{CF71A985-E498-412C-A3A8-80C6AD196EE6}" destId="{E59537C3-4FE3-4653-9C44-4104A485C09F}" srcOrd="0" destOrd="0" presId="urn:microsoft.com/office/officeart/2008/layout/HexagonCluster"/>
    <dgm:cxn modelId="{FC011F86-B289-4073-AAFB-5B0AD9E553A8}" type="presParOf" srcId="{0A10EC60-F836-49AF-AEE2-76A70DA6106B}" destId="{8CA28934-5F4D-442E-9CCF-DDDBD6D2FEDF}" srcOrd="8" destOrd="0" presId="urn:microsoft.com/office/officeart/2008/layout/HexagonCluster"/>
    <dgm:cxn modelId="{9DFE2BCA-FFF5-4A61-828A-AE68C0BC2131}" type="presParOf" srcId="{8CA28934-5F4D-442E-9CCF-DDDBD6D2FEDF}" destId="{139A1BC1-B0EB-44C5-8CE2-D5B30CF0866C}" srcOrd="0" destOrd="0" presId="urn:microsoft.com/office/officeart/2008/layout/HexagonCluster"/>
    <dgm:cxn modelId="{5299329E-5AAD-47D6-90E3-D170D051CED3}" type="presParOf" srcId="{0A10EC60-F836-49AF-AEE2-76A70DA6106B}" destId="{37B13392-39C4-4869-A639-AF035741DF25}" srcOrd="9" destOrd="0" presId="urn:microsoft.com/office/officeart/2008/layout/HexagonCluster"/>
    <dgm:cxn modelId="{6995F422-6082-4A9B-99F6-EBE31A3E4516}" type="presParOf" srcId="{37B13392-39C4-4869-A639-AF035741DF25}" destId="{781EC258-9BB8-42DC-B877-6E18512FEF68}" srcOrd="0" destOrd="0" presId="urn:microsoft.com/office/officeart/2008/layout/HexagonCluster"/>
    <dgm:cxn modelId="{D4657AD8-3A3E-4873-8543-38D6FA7EB4DB}" type="presParOf" srcId="{0A10EC60-F836-49AF-AEE2-76A70DA6106B}" destId="{7A12C55B-82B7-40D0-984F-43786F7F579F}" srcOrd="10" destOrd="0" presId="urn:microsoft.com/office/officeart/2008/layout/HexagonCluster"/>
    <dgm:cxn modelId="{9DCB4DC8-94D9-489F-8775-60C5CA2955AA}" type="presParOf" srcId="{7A12C55B-82B7-40D0-984F-43786F7F579F}" destId="{2B771A75-3A2A-4BAC-B363-A9B3A6D7E3C3}" srcOrd="0" destOrd="0" presId="urn:microsoft.com/office/officeart/2008/layout/HexagonCluster"/>
    <dgm:cxn modelId="{B3CC764A-5F26-47C7-9136-209E4B9C8713}" type="presParOf" srcId="{0A10EC60-F836-49AF-AEE2-76A70DA6106B}" destId="{524486C8-5719-4E97-9379-B2B78312171E}" srcOrd="11" destOrd="0" presId="urn:microsoft.com/office/officeart/2008/layout/HexagonCluster"/>
    <dgm:cxn modelId="{5D534614-8E1A-4A35-896F-2C293E9EE7C8}" type="presParOf" srcId="{524486C8-5719-4E97-9379-B2B78312171E}" destId="{C0BCF2EC-A218-4D88-9B63-6B0131A71A88}" srcOrd="0" destOrd="0" presId="urn:microsoft.com/office/officeart/2008/layout/HexagonCluster"/>
    <dgm:cxn modelId="{FC37384D-13D4-4E77-A02E-8325B1C15EFF}" type="presParOf" srcId="{0A10EC60-F836-49AF-AEE2-76A70DA6106B}" destId="{4CFD3B75-7466-42F5-A129-3A07BF512E5A}" srcOrd="12" destOrd="0" presId="urn:microsoft.com/office/officeart/2008/layout/HexagonCluster"/>
    <dgm:cxn modelId="{63056F6D-7196-426D-9311-9D5A25E4BBF1}" type="presParOf" srcId="{4CFD3B75-7466-42F5-A129-3A07BF512E5A}" destId="{FEC6ED06-41F8-47B4-A918-A3B44950D767}" srcOrd="0" destOrd="0" presId="urn:microsoft.com/office/officeart/2008/layout/HexagonCluster"/>
    <dgm:cxn modelId="{AA1D3E2E-01E4-4459-A9C4-08AE1008FDE3}" type="presParOf" srcId="{0A10EC60-F836-49AF-AEE2-76A70DA6106B}" destId="{5F898CEC-7B2C-468D-9203-1B5F20F530AA}" srcOrd="13" destOrd="0" presId="urn:microsoft.com/office/officeart/2008/layout/HexagonCluster"/>
    <dgm:cxn modelId="{EC702692-8EC4-4E2D-9703-9B773FB2475C}" type="presParOf" srcId="{5F898CEC-7B2C-468D-9203-1B5F20F530AA}" destId="{85E345C0-216A-4BD9-B5F6-678271899641}" srcOrd="0" destOrd="0" presId="urn:microsoft.com/office/officeart/2008/layout/HexagonCluster"/>
    <dgm:cxn modelId="{30248ED5-115A-40DE-8DFD-5074001F21F0}" type="presParOf" srcId="{0A10EC60-F836-49AF-AEE2-76A70DA6106B}" destId="{1830FB46-AAB0-4FDF-AF3D-88916F4FFD4A}" srcOrd="14" destOrd="0" presId="urn:microsoft.com/office/officeart/2008/layout/HexagonCluster"/>
    <dgm:cxn modelId="{03177D1B-FB6F-4A39-8832-1B3FE024152D}" type="presParOf" srcId="{1830FB46-AAB0-4FDF-AF3D-88916F4FFD4A}" destId="{40F96324-908C-471F-A080-B48151799BD6}" srcOrd="0" destOrd="0" presId="urn:microsoft.com/office/officeart/2008/layout/HexagonCluster"/>
    <dgm:cxn modelId="{04E2D5BF-0714-47BA-94F3-B611026963CD}" type="presParOf" srcId="{0A10EC60-F836-49AF-AEE2-76A70DA6106B}" destId="{C8207322-9159-4469-B9F7-02396EA8D908}" srcOrd="15" destOrd="0" presId="urn:microsoft.com/office/officeart/2008/layout/HexagonCluster"/>
    <dgm:cxn modelId="{948F01F9-E83B-45A9-B753-96DD7C1E0699}" type="presParOf" srcId="{C8207322-9159-4469-B9F7-02396EA8D908}" destId="{928A0821-89C9-49B8-8903-08887ECB3191}" srcOrd="0" destOrd="0" presId="urn:microsoft.com/office/officeart/2008/layout/HexagonCluster"/>
    <dgm:cxn modelId="{469F19E0-4506-4B5E-ABEB-D8635B347706}" type="presParOf" srcId="{0A10EC60-F836-49AF-AEE2-76A70DA6106B}" destId="{6EF72CEC-62E3-4A1F-A806-80A09B74008C}" srcOrd="16" destOrd="0" presId="urn:microsoft.com/office/officeart/2008/layout/HexagonCluster"/>
    <dgm:cxn modelId="{778A2D7F-B6BE-4193-90A4-5F8E3025A10B}" type="presParOf" srcId="{6EF72CEC-62E3-4A1F-A806-80A09B74008C}" destId="{FC5B01F8-FF43-4684-92E0-08677BBEBA63}" srcOrd="0" destOrd="0" presId="urn:microsoft.com/office/officeart/2008/layout/HexagonCluster"/>
    <dgm:cxn modelId="{03257E89-263C-4E4C-971E-F27F2E153E90}" type="presParOf" srcId="{0A10EC60-F836-49AF-AEE2-76A70DA6106B}" destId="{1E4593F4-0B5A-4EAB-A460-1AB8C9C47BFF}" srcOrd="17" destOrd="0" presId="urn:microsoft.com/office/officeart/2008/layout/HexagonCluster"/>
    <dgm:cxn modelId="{C6376764-EF03-4FA6-87A7-033FB20A1B44}" type="presParOf" srcId="{1E4593F4-0B5A-4EAB-A460-1AB8C9C47BFF}" destId="{8BEB58B6-2455-464A-A228-9BA12958BE23}" srcOrd="0" destOrd="0" presId="urn:microsoft.com/office/officeart/2008/layout/HexagonCluster"/>
    <dgm:cxn modelId="{2A5A08AC-94F8-483F-9AEF-8A87338489EC}" type="presParOf" srcId="{0A10EC60-F836-49AF-AEE2-76A70DA6106B}" destId="{26C578A4-A63E-4970-A393-553DBC567B17}" srcOrd="18" destOrd="0" presId="urn:microsoft.com/office/officeart/2008/layout/HexagonCluster"/>
    <dgm:cxn modelId="{D85C2734-2F87-4657-8837-0E4DFC03C0A1}" type="presParOf" srcId="{26C578A4-A63E-4970-A393-553DBC567B17}" destId="{6517C0F7-2A09-475C-BD29-D51BC92BDD4B}" srcOrd="0" destOrd="0" presId="urn:microsoft.com/office/officeart/2008/layout/HexagonCluster"/>
    <dgm:cxn modelId="{B50AB3E7-7CC4-4698-B790-F7E920584C76}" type="presParOf" srcId="{0A10EC60-F836-49AF-AEE2-76A70DA6106B}" destId="{A4EAFA3C-092A-429E-8A9E-F906A707318B}" srcOrd="19" destOrd="0" presId="urn:microsoft.com/office/officeart/2008/layout/HexagonCluster"/>
    <dgm:cxn modelId="{BB7DD437-4972-4F0C-88FE-41D42B471114}" type="presParOf" srcId="{A4EAFA3C-092A-429E-8A9E-F906A707318B}" destId="{89FB47CF-77BD-4AEB-87AB-82FFC5088721}" srcOrd="0" destOrd="0" presId="urn:microsoft.com/office/officeart/2008/layout/HexagonCluster"/>
    <dgm:cxn modelId="{3169C6BF-1D61-4D02-BF28-51A9F3718CF2}" type="presParOf" srcId="{0A10EC60-F836-49AF-AEE2-76A70DA6106B}" destId="{666A14AA-4FBC-4CD7-8BB9-43003FE8A397}" srcOrd="20" destOrd="0" presId="urn:microsoft.com/office/officeart/2008/layout/HexagonCluster"/>
    <dgm:cxn modelId="{581A2B8F-E2F9-4F30-8377-4EE3D3301CC6}" type="presParOf" srcId="{666A14AA-4FBC-4CD7-8BB9-43003FE8A397}" destId="{CC34CE5A-F5E0-4F17-985A-F9DCA94C42E6}" srcOrd="0" destOrd="0" presId="urn:microsoft.com/office/officeart/2008/layout/HexagonCluster"/>
    <dgm:cxn modelId="{E88164E0-4445-4AEB-BD05-675E83215081}" type="presParOf" srcId="{0A10EC60-F836-49AF-AEE2-76A70DA6106B}" destId="{BEF298F4-D4C6-44BA-9729-E542703A5DD9}" srcOrd="21" destOrd="0" presId="urn:microsoft.com/office/officeart/2008/layout/HexagonCluster"/>
    <dgm:cxn modelId="{0C64CADC-A4CB-4B8E-941D-508A2E382D88}" type="presParOf" srcId="{BEF298F4-D4C6-44BA-9729-E542703A5DD9}" destId="{54AB4D93-0ECD-42AA-93DA-BAFB4A78CBE4}" srcOrd="0" destOrd="0" presId="urn:microsoft.com/office/officeart/2008/layout/HexagonCluster"/>
    <dgm:cxn modelId="{2C3717FA-E4A1-455D-A2F3-57D1B5AE6289}" type="presParOf" srcId="{0A10EC60-F836-49AF-AEE2-76A70DA6106B}" destId="{6AF6964C-9D4C-41FD-B2FF-227EB015C42F}" srcOrd="22" destOrd="0" presId="urn:microsoft.com/office/officeart/2008/layout/HexagonCluster"/>
    <dgm:cxn modelId="{A979F269-78C1-4924-BC16-A54C87ECE42C}" type="presParOf" srcId="{6AF6964C-9D4C-41FD-B2FF-227EB015C42F}" destId="{250DEB04-ED84-496E-A1F1-059967A6F451}" srcOrd="0" destOrd="0" presId="urn:microsoft.com/office/officeart/2008/layout/HexagonCluster"/>
    <dgm:cxn modelId="{5F73C62B-12A8-46FD-A5D0-3B0FF2F89EB2}" type="presParOf" srcId="{0A10EC60-F836-49AF-AEE2-76A70DA6106B}" destId="{0F547377-9C02-4C3C-B0BB-94292F86B8D9}" srcOrd="23" destOrd="0" presId="urn:microsoft.com/office/officeart/2008/layout/HexagonCluster"/>
    <dgm:cxn modelId="{48A3527D-5457-442D-9ACD-6A4A5AF9FB72}" type="presParOf" srcId="{0F547377-9C02-4C3C-B0BB-94292F86B8D9}" destId="{EAC6A5CA-266E-4A11-B709-801089BE0616}" srcOrd="0" destOrd="0" presId="urn:microsoft.com/office/officeart/2008/layout/HexagonCluster"/>
    <dgm:cxn modelId="{C877D51B-7C26-46C7-A664-341D92F7C9B5}" type="presParOf" srcId="{0A10EC60-F836-49AF-AEE2-76A70DA6106B}" destId="{830C3197-16D5-4D1F-9B50-2087F574DC93}" srcOrd="24" destOrd="0" presId="urn:microsoft.com/office/officeart/2008/layout/HexagonCluster"/>
    <dgm:cxn modelId="{F4F92277-9B93-486D-A374-40608E3D645D}" type="presParOf" srcId="{830C3197-16D5-4D1F-9B50-2087F574DC93}" destId="{D51ED3A5-1014-46E8-9162-DA2A45B1F37E}" srcOrd="0" destOrd="0" presId="urn:microsoft.com/office/officeart/2008/layout/HexagonCluster"/>
    <dgm:cxn modelId="{00B45F8B-E89D-4B5C-A8C4-93A4222562B7}" type="presParOf" srcId="{0A10EC60-F836-49AF-AEE2-76A70DA6106B}" destId="{51DFFB6C-8A24-4866-A5E9-15E8949A1CDD}" srcOrd="25" destOrd="0" presId="urn:microsoft.com/office/officeart/2008/layout/HexagonCluster"/>
    <dgm:cxn modelId="{707119E1-7A08-4E85-A774-59842681A701}" type="presParOf" srcId="{51DFFB6C-8A24-4866-A5E9-15E8949A1CDD}" destId="{9C1294FE-79C5-46A3-B70A-7E87C9F70B35}" srcOrd="0" destOrd="0" presId="urn:microsoft.com/office/officeart/2008/layout/HexagonCluster"/>
    <dgm:cxn modelId="{96E9304D-6E92-4911-A95F-CD1B062A5E13}" type="presParOf" srcId="{0A10EC60-F836-49AF-AEE2-76A70DA6106B}" destId="{DBBEC971-9CC6-4409-A7A2-CD7B2A57EB05}" srcOrd="26" destOrd="0" presId="urn:microsoft.com/office/officeart/2008/layout/HexagonCluster"/>
    <dgm:cxn modelId="{B6D51BDE-D57A-4391-970B-DA4BEEA0673B}" type="presParOf" srcId="{DBBEC971-9CC6-4409-A7A2-CD7B2A57EB05}" destId="{F9F16347-D41C-4886-BE9A-D8080D5E99E0}" srcOrd="0" destOrd="0" presId="urn:microsoft.com/office/officeart/2008/layout/HexagonCluster"/>
    <dgm:cxn modelId="{799181F0-554C-4FEF-BB80-726D89E658A4}" type="presParOf" srcId="{0A10EC60-F836-49AF-AEE2-76A70DA6106B}" destId="{7380DCFF-734A-4ACF-A696-3F99E5BE1C21}" srcOrd="27" destOrd="0" presId="urn:microsoft.com/office/officeart/2008/layout/HexagonCluster"/>
    <dgm:cxn modelId="{836598B5-BEB7-404E-9CE9-68DE6B7A7B00}" type="presParOf" srcId="{7380DCFF-734A-4ACF-A696-3F99E5BE1C21}" destId="{9C28ABA5-F93A-43BF-A05E-A1C24EC3331A}" srcOrd="0" destOrd="0" presId="urn:microsoft.com/office/officeart/2008/layout/HexagonCluster"/>
    <dgm:cxn modelId="{86B90ABB-7FF5-4A9A-BE84-7E4A23538F0B}" type="presParOf" srcId="{0A10EC60-F836-49AF-AEE2-76A70DA6106B}" destId="{F50B6A65-7BC7-4FC2-870E-DEAC99064721}" srcOrd="28" destOrd="0" presId="urn:microsoft.com/office/officeart/2008/layout/HexagonCluster"/>
    <dgm:cxn modelId="{580CB06F-570C-4E7E-86EF-9EC8C49EA1F5}" type="presParOf" srcId="{F50B6A65-7BC7-4FC2-870E-DEAC99064721}" destId="{8464FCC2-41FB-4FB0-9FB7-1215B5179216}" srcOrd="0" destOrd="0" presId="urn:microsoft.com/office/officeart/2008/layout/HexagonCluster"/>
    <dgm:cxn modelId="{23AAF1B1-E52C-41C0-A9F7-9C8C077EF03B}" type="presParOf" srcId="{0A10EC60-F836-49AF-AEE2-76A70DA6106B}" destId="{834BAD49-F3A4-4DB9-B71E-3DCD31A80430}" srcOrd="29" destOrd="0" presId="urn:microsoft.com/office/officeart/2008/layout/HexagonCluster"/>
    <dgm:cxn modelId="{34F69488-82E9-4030-BCC1-431C0529A077}" type="presParOf" srcId="{834BAD49-F3A4-4DB9-B71E-3DCD31A80430}" destId="{30DDF35A-7F9F-4F2F-92F4-F4F0131437F7}" srcOrd="0" destOrd="0" presId="urn:microsoft.com/office/officeart/2008/layout/HexagonCluster"/>
    <dgm:cxn modelId="{32ECA5B6-95FF-4475-AD02-24DA739FDEB8}" type="presParOf" srcId="{0A10EC60-F836-49AF-AEE2-76A70DA6106B}" destId="{3328FC47-AE17-4D0A-8F0F-86D6EEF6CCDF}" srcOrd="30" destOrd="0" presId="urn:microsoft.com/office/officeart/2008/layout/HexagonCluster"/>
    <dgm:cxn modelId="{6DC20F85-3B4D-4D44-B1D8-EA56C3DE5193}" type="presParOf" srcId="{3328FC47-AE17-4D0A-8F0F-86D6EEF6CCDF}" destId="{98834388-ACFE-450B-ABD4-BD7425EEE044}" srcOrd="0" destOrd="0" presId="urn:microsoft.com/office/officeart/2008/layout/HexagonCluster"/>
    <dgm:cxn modelId="{3B6E504D-76E9-4498-9DFB-2C1A978D23DB}" type="presParOf" srcId="{0A10EC60-F836-49AF-AEE2-76A70DA6106B}" destId="{D6EEA634-A357-4A51-9E7B-422A49C27FE7}" srcOrd="31" destOrd="0" presId="urn:microsoft.com/office/officeart/2008/layout/HexagonCluster"/>
    <dgm:cxn modelId="{29EFE0F4-F67E-42E0-A1DA-303A4265BC3B}" type="presParOf" srcId="{D6EEA634-A357-4A51-9E7B-422A49C27FE7}" destId="{98ED94D0-CAFF-4277-BD7B-9A94B32F05A3}" srcOrd="0" destOrd="0" presId="urn:microsoft.com/office/officeart/2008/layout/HexagonCluster"/>
    <dgm:cxn modelId="{D2C0576A-CF94-415B-B55F-2405EE7870F5}" type="presParOf" srcId="{0A10EC60-F836-49AF-AEE2-76A70DA6106B}" destId="{D2AF3AAA-476E-4B75-8116-9EA1D77F70BC}" srcOrd="32" destOrd="0" presId="urn:microsoft.com/office/officeart/2008/layout/HexagonCluster"/>
    <dgm:cxn modelId="{41BD64BE-4006-4387-8F38-F4DBC918EB50}" type="presParOf" srcId="{D2AF3AAA-476E-4B75-8116-9EA1D77F70BC}" destId="{19B7FCEF-279C-4BC5-B117-E61AAB77F94F}" srcOrd="0" destOrd="0" presId="urn:microsoft.com/office/officeart/2008/layout/HexagonCluster"/>
    <dgm:cxn modelId="{28403C1C-11E5-4C9E-815B-0220C8737ED2}" type="presParOf" srcId="{0A10EC60-F836-49AF-AEE2-76A70DA6106B}" destId="{FF553D76-82FE-4B91-B452-909ADC1EF6D1}" srcOrd="33" destOrd="0" presId="urn:microsoft.com/office/officeart/2008/layout/HexagonCluster"/>
    <dgm:cxn modelId="{8B5C0D46-A36A-41BC-8A52-E04436B52C29}" type="presParOf" srcId="{FF553D76-82FE-4B91-B452-909ADC1EF6D1}" destId="{DBE7A956-E4BD-453A-B770-FEA03AB360FE}" srcOrd="0" destOrd="0" presId="urn:microsoft.com/office/officeart/2008/layout/HexagonCluster"/>
    <dgm:cxn modelId="{BD8BD9C0-6D4A-4693-A762-AA4EA98B423D}" type="presParOf" srcId="{0A10EC60-F836-49AF-AEE2-76A70DA6106B}" destId="{39F43762-B54A-42BB-9DCC-A5E029E83D17}" srcOrd="34" destOrd="0" presId="urn:microsoft.com/office/officeart/2008/layout/HexagonCluster"/>
    <dgm:cxn modelId="{D9E5AA03-4C27-4A85-BCF1-9C388E26D483}" type="presParOf" srcId="{39F43762-B54A-42BB-9DCC-A5E029E83D17}" destId="{D124280C-7A4B-4770-B884-84545E992C73}" srcOrd="0" destOrd="0" presId="urn:microsoft.com/office/officeart/2008/layout/HexagonCluster"/>
    <dgm:cxn modelId="{5CD8014C-936E-460D-A783-728881AED634}" type="presParOf" srcId="{0A10EC60-F836-49AF-AEE2-76A70DA6106B}" destId="{DEAB9263-4AD2-4083-9B02-80244E3A7E0D}" srcOrd="35" destOrd="0" presId="urn:microsoft.com/office/officeart/2008/layout/HexagonCluster"/>
    <dgm:cxn modelId="{0C3D25F5-35B2-4104-B184-902F36DE380B}" type="presParOf" srcId="{DEAB9263-4AD2-4083-9B02-80244E3A7E0D}" destId="{C0AF4692-1B5B-4EB1-BA53-104383489C6A}" srcOrd="0" destOrd="0" presId="urn:microsoft.com/office/officeart/2008/layout/HexagonCluster"/>
    <dgm:cxn modelId="{5D3324D3-384E-4878-955F-AA2E72CE316D}" type="presParOf" srcId="{0A10EC60-F836-49AF-AEE2-76A70DA6106B}" destId="{2FAF64C2-7018-4C93-8ACB-7BCD1DF73085}" srcOrd="36" destOrd="0" presId="urn:microsoft.com/office/officeart/2008/layout/HexagonCluster"/>
    <dgm:cxn modelId="{05E59EFB-243D-4B92-BFC5-FF08A9A02603}" type="presParOf" srcId="{2FAF64C2-7018-4C93-8ACB-7BCD1DF73085}" destId="{AAC7D51D-5E67-47AB-9712-AAE25FD0C553}" srcOrd="0" destOrd="0" presId="urn:microsoft.com/office/officeart/2008/layout/HexagonCluster"/>
    <dgm:cxn modelId="{4DAE37F5-5D6D-4B1B-BC35-EA8EA55AE0C6}" type="presParOf" srcId="{0A10EC60-F836-49AF-AEE2-76A70DA6106B}" destId="{136FE3CE-882E-40F0-86A8-C515214F9E63}" srcOrd="37" destOrd="0" presId="urn:microsoft.com/office/officeart/2008/layout/HexagonCluster"/>
    <dgm:cxn modelId="{95A5DA5A-AC17-48FB-944E-B7684570E64E}" type="presParOf" srcId="{136FE3CE-882E-40F0-86A8-C515214F9E63}" destId="{5D4642C9-20BB-4C3B-A560-EACCFA99578C}" srcOrd="0" destOrd="0" presId="urn:microsoft.com/office/officeart/2008/layout/HexagonCluster"/>
    <dgm:cxn modelId="{0EF045AE-C6E6-4B71-BDE3-0605DADC0A83}" type="presParOf" srcId="{0A10EC60-F836-49AF-AEE2-76A70DA6106B}" destId="{53410473-9BF3-417B-99AC-4FE5DC1B75E2}" srcOrd="38" destOrd="0" presId="urn:microsoft.com/office/officeart/2008/layout/HexagonCluster"/>
    <dgm:cxn modelId="{61152CE8-E5F0-461F-BA72-C342083664E2}" type="presParOf" srcId="{53410473-9BF3-417B-99AC-4FE5DC1B75E2}" destId="{AF623021-7BF9-4118-A689-C40AC914F804}" srcOrd="0" destOrd="0" presId="urn:microsoft.com/office/officeart/2008/layout/HexagonCluster"/>
    <dgm:cxn modelId="{E4F47263-EE23-430B-BEAC-F38D743D8C5B}" type="presParOf" srcId="{0A10EC60-F836-49AF-AEE2-76A70DA6106B}" destId="{464234AD-6798-4D1D-97C4-C1CF1311C21E}" srcOrd="39" destOrd="0" presId="urn:microsoft.com/office/officeart/2008/layout/HexagonCluster"/>
    <dgm:cxn modelId="{12F93703-4D1D-406F-82C7-BCC4D3D8BFA5}" type="presParOf" srcId="{464234AD-6798-4D1D-97C4-C1CF1311C21E}" destId="{A41043D9-D041-47AB-92AE-04AD2AB82F9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BB2A6-E0B7-4B1D-B890-C63DCC076CEB}">
      <dsp:nvSpPr>
        <dsp:cNvPr id="0" name=""/>
        <dsp:cNvSpPr/>
      </dsp:nvSpPr>
      <dsp:spPr>
        <a:xfrm>
          <a:off x="1500355" y="898684"/>
          <a:ext cx="1835996" cy="1508502"/>
        </a:xfrm>
        <a:prstGeom prst="hexagon">
          <a:avLst>
            <a:gd name="adj" fmla="val 25000"/>
            <a:gd name="vf" fmla="val 115470"/>
          </a:avLst>
        </a:prstGeom>
        <a:solidFill>
          <a:srgbClr val="006C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OVERCROWDING</a:t>
          </a:r>
        </a:p>
      </dsp:txBody>
      <dsp:txXfrm>
        <a:off x="1779063" y="1127678"/>
        <a:ext cx="1278580" cy="1050514"/>
      </dsp:txXfrm>
    </dsp:sp>
    <dsp:sp modelId="{396DFF83-66A2-4135-97E3-9F74067DD669}">
      <dsp:nvSpPr>
        <dsp:cNvPr id="0" name=""/>
        <dsp:cNvSpPr/>
      </dsp:nvSpPr>
      <dsp:spPr>
        <a:xfrm>
          <a:off x="929633" y="4343283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C6CBB-58FD-4DD2-8ECE-52045652074F}">
      <dsp:nvSpPr>
        <dsp:cNvPr id="0" name=""/>
        <dsp:cNvSpPr/>
      </dsp:nvSpPr>
      <dsp:spPr>
        <a:xfrm>
          <a:off x="6620872" y="3556133"/>
          <a:ext cx="1493507" cy="12946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3AEDD-A690-4006-9BBC-22AEED2F06FA}">
      <dsp:nvSpPr>
        <dsp:cNvPr id="0" name=""/>
        <dsp:cNvSpPr/>
      </dsp:nvSpPr>
      <dsp:spPr>
        <a:xfrm>
          <a:off x="0" y="4455766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B045F-4CC8-4F07-8D92-EEB7866A2201}">
      <dsp:nvSpPr>
        <dsp:cNvPr id="0" name=""/>
        <dsp:cNvSpPr/>
      </dsp:nvSpPr>
      <dsp:spPr>
        <a:xfrm>
          <a:off x="1657160" y="2756475"/>
          <a:ext cx="1801820" cy="1508502"/>
        </a:xfrm>
        <a:prstGeom prst="hexagon">
          <a:avLst>
            <a:gd name="adj" fmla="val 25000"/>
            <a:gd name="vf" fmla="val 115470"/>
          </a:avLst>
        </a:prstGeom>
        <a:solidFill>
          <a:srgbClr val="006C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HOUSE PRICES</a:t>
          </a:r>
        </a:p>
      </dsp:txBody>
      <dsp:txXfrm>
        <a:off x="1933020" y="2987428"/>
        <a:ext cx="1250100" cy="1046596"/>
      </dsp:txXfrm>
    </dsp:sp>
    <dsp:sp modelId="{8FDE3C9F-FD04-491D-9A26-41D0B17C19F6}">
      <dsp:nvSpPr>
        <dsp:cNvPr id="0" name=""/>
        <dsp:cNvSpPr/>
      </dsp:nvSpPr>
      <dsp:spPr>
        <a:xfrm>
          <a:off x="0" y="4679138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8B95B-1632-4214-AABE-993305B1E2E9}">
      <dsp:nvSpPr>
        <dsp:cNvPr id="0" name=""/>
        <dsp:cNvSpPr/>
      </dsp:nvSpPr>
      <dsp:spPr>
        <a:xfrm>
          <a:off x="3366278" y="3549812"/>
          <a:ext cx="1467083" cy="131618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537C3-4FE3-4653-9C44-4104A485C09F}">
      <dsp:nvSpPr>
        <dsp:cNvPr id="0" name=""/>
        <dsp:cNvSpPr/>
      </dsp:nvSpPr>
      <dsp:spPr>
        <a:xfrm>
          <a:off x="1225920" y="4144076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A1BC1-B0EB-44C5-8CE2-D5B30CF0866C}">
      <dsp:nvSpPr>
        <dsp:cNvPr id="0" name=""/>
        <dsp:cNvSpPr/>
      </dsp:nvSpPr>
      <dsp:spPr>
        <a:xfrm>
          <a:off x="0" y="2000556"/>
          <a:ext cx="1885629" cy="1632668"/>
        </a:xfrm>
        <a:prstGeom prst="hexagon">
          <a:avLst>
            <a:gd name="adj" fmla="val 25000"/>
            <a:gd name="vf" fmla="val 11547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GOVERNMENT MANAGEMENT</a:t>
          </a:r>
        </a:p>
      </dsp:txBody>
      <dsp:txXfrm>
        <a:off x="293191" y="2254415"/>
        <a:ext cx="1299247" cy="1124950"/>
      </dsp:txXfrm>
    </dsp:sp>
    <dsp:sp modelId="{781EC258-9BB8-42DC-B877-6E18512FEF68}">
      <dsp:nvSpPr>
        <dsp:cNvPr id="0" name=""/>
        <dsp:cNvSpPr/>
      </dsp:nvSpPr>
      <dsp:spPr>
        <a:xfrm>
          <a:off x="1446946" y="4180853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71A75-3A2A-4BAC-B363-A9B3A6D7E3C3}">
      <dsp:nvSpPr>
        <dsp:cNvPr id="0" name=""/>
        <dsp:cNvSpPr/>
      </dsp:nvSpPr>
      <dsp:spPr>
        <a:xfrm>
          <a:off x="404947" y="4585998"/>
          <a:ext cx="1608308" cy="138069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CF2EC-A218-4D88-9B63-6B0131A71A88}">
      <dsp:nvSpPr>
        <dsp:cNvPr id="0" name=""/>
        <dsp:cNvSpPr/>
      </dsp:nvSpPr>
      <dsp:spPr>
        <a:xfrm>
          <a:off x="0" y="4340493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6ED06-41F8-47B4-A918-A3B44950D767}">
      <dsp:nvSpPr>
        <dsp:cNvPr id="0" name=""/>
        <dsp:cNvSpPr/>
      </dsp:nvSpPr>
      <dsp:spPr>
        <a:xfrm>
          <a:off x="3148642" y="1779792"/>
          <a:ext cx="1885629" cy="1508502"/>
        </a:xfrm>
        <a:prstGeom prst="hexagon">
          <a:avLst>
            <a:gd name="adj" fmla="val 25000"/>
            <a:gd name="vf" fmla="val 115470"/>
          </a:avLst>
        </a:prstGeom>
        <a:solidFill>
          <a:srgbClr val="006CAB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ENVIRONMENT</a:t>
          </a:r>
        </a:p>
      </dsp:txBody>
      <dsp:txXfrm>
        <a:off x="3431486" y="2006067"/>
        <a:ext cx="1319941" cy="1055952"/>
      </dsp:txXfrm>
    </dsp:sp>
    <dsp:sp modelId="{85E345C0-216A-4BD9-B5F6-678271899641}">
      <dsp:nvSpPr>
        <dsp:cNvPr id="0" name=""/>
        <dsp:cNvSpPr/>
      </dsp:nvSpPr>
      <dsp:spPr>
        <a:xfrm>
          <a:off x="930944" y="4486185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96324-908C-471F-A080-B48151799BD6}">
      <dsp:nvSpPr>
        <dsp:cNvPr id="0" name=""/>
        <dsp:cNvSpPr/>
      </dsp:nvSpPr>
      <dsp:spPr>
        <a:xfrm>
          <a:off x="3340546" y="333593"/>
          <a:ext cx="1462306" cy="129898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A0821-89C9-49B8-8903-08887ECB3191}">
      <dsp:nvSpPr>
        <dsp:cNvPr id="0" name=""/>
        <dsp:cNvSpPr/>
      </dsp:nvSpPr>
      <dsp:spPr>
        <a:xfrm>
          <a:off x="1063258" y="4268509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B01F8-FF43-4684-92E0-08677BBEBA63}">
      <dsp:nvSpPr>
        <dsp:cNvPr id="0" name=""/>
        <dsp:cNvSpPr/>
      </dsp:nvSpPr>
      <dsp:spPr>
        <a:xfrm>
          <a:off x="4948477" y="890112"/>
          <a:ext cx="1655995" cy="1440006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CRIME RATES</a:t>
          </a:r>
        </a:p>
      </dsp:txBody>
      <dsp:txXfrm>
        <a:off x="5206477" y="1114462"/>
        <a:ext cx="1139995" cy="991306"/>
      </dsp:txXfrm>
    </dsp:sp>
    <dsp:sp modelId="{8BEB58B6-2455-464A-A228-9BA12958BE23}">
      <dsp:nvSpPr>
        <dsp:cNvPr id="0" name=""/>
        <dsp:cNvSpPr/>
      </dsp:nvSpPr>
      <dsp:spPr>
        <a:xfrm>
          <a:off x="8408" y="4555255"/>
          <a:ext cx="76737" cy="16910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7C0F7-2A09-475C-BD29-D51BC92BDD4B}">
      <dsp:nvSpPr>
        <dsp:cNvPr id="0" name=""/>
        <dsp:cNvSpPr/>
      </dsp:nvSpPr>
      <dsp:spPr>
        <a:xfrm>
          <a:off x="6569977" y="334695"/>
          <a:ext cx="1476732" cy="1340886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1693" t="9375" r="11693" b="9375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B47CF-77BD-4AEB-87AB-82FFC5088721}">
      <dsp:nvSpPr>
        <dsp:cNvPr id="0" name=""/>
        <dsp:cNvSpPr/>
      </dsp:nvSpPr>
      <dsp:spPr>
        <a:xfrm>
          <a:off x="1803637" y="4789808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4CE5A-F5E0-4F17-985A-F9DCA94C42E6}">
      <dsp:nvSpPr>
        <dsp:cNvPr id="0" name=""/>
        <dsp:cNvSpPr/>
      </dsp:nvSpPr>
      <dsp:spPr>
        <a:xfrm>
          <a:off x="4937318" y="2690697"/>
          <a:ext cx="1655995" cy="1440006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TAKE JOBS</a:t>
          </a:r>
        </a:p>
      </dsp:txBody>
      <dsp:txXfrm>
        <a:off x="5195318" y="2915047"/>
        <a:ext cx="1139995" cy="991306"/>
      </dsp:txXfrm>
    </dsp:sp>
    <dsp:sp modelId="{54AB4D93-0ECD-42AA-93DA-BAFB4A78CBE4}">
      <dsp:nvSpPr>
        <dsp:cNvPr id="0" name=""/>
        <dsp:cNvSpPr/>
      </dsp:nvSpPr>
      <dsp:spPr>
        <a:xfrm>
          <a:off x="691856" y="3983899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DEB04-ED84-496E-A1F1-059967A6F451}">
      <dsp:nvSpPr>
        <dsp:cNvPr id="0" name=""/>
        <dsp:cNvSpPr/>
      </dsp:nvSpPr>
      <dsp:spPr>
        <a:xfrm>
          <a:off x="9984067" y="3618317"/>
          <a:ext cx="1448121" cy="122515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6A5CA-266E-4A11-B709-801089BE0616}">
      <dsp:nvSpPr>
        <dsp:cNvPr id="0" name=""/>
        <dsp:cNvSpPr/>
      </dsp:nvSpPr>
      <dsp:spPr>
        <a:xfrm>
          <a:off x="1055878" y="4471675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ED3A5-1014-46E8-9162-DA2A45B1F37E}">
      <dsp:nvSpPr>
        <dsp:cNvPr id="0" name=""/>
        <dsp:cNvSpPr/>
      </dsp:nvSpPr>
      <dsp:spPr>
        <a:xfrm>
          <a:off x="8293764" y="3030298"/>
          <a:ext cx="1655995" cy="1440006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GOOD FOR ECONOMY (NO)</a:t>
          </a:r>
        </a:p>
      </dsp:txBody>
      <dsp:txXfrm>
        <a:off x="8551764" y="3254648"/>
        <a:ext cx="1139995" cy="991306"/>
      </dsp:txXfrm>
    </dsp:sp>
    <dsp:sp modelId="{9C1294FE-79C5-46A3-B70A-7E87C9F70B35}">
      <dsp:nvSpPr>
        <dsp:cNvPr id="0" name=""/>
        <dsp:cNvSpPr/>
      </dsp:nvSpPr>
      <dsp:spPr>
        <a:xfrm>
          <a:off x="0" y="4072640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16347-D41C-4886-BE9A-D8080D5E99E0}">
      <dsp:nvSpPr>
        <dsp:cNvPr id="0" name=""/>
        <dsp:cNvSpPr/>
      </dsp:nvSpPr>
      <dsp:spPr>
        <a:xfrm>
          <a:off x="0" y="4083614"/>
          <a:ext cx="1455631" cy="117717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8ABA5-F93A-43BF-A05E-A1C24EC3331A}">
      <dsp:nvSpPr>
        <dsp:cNvPr id="0" name=""/>
        <dsp:cNvSpPr/>
      </dsp:nvSpPr>
      <dsp:spPr>
        <a:xfrm>
          <a:off x="1161182" y="3983032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4FCC2-41FB-4FB0-9FB7-1215B5179216}">
      <dsp:nvSpPr>
        <dsp:cNvPr id="0" name=""/>
        <dsp:cNvSpPr/>
      </dsp:nvSpPr>
      <dsp:spPr>
        <a:xfrm>
          <a:off x="8249698" y="937551"/>
          <a:ext cx="1655995" cy="1440006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BRING NEW IDEAS (NO)</a:t>
          </a:r>
        </a:p>
      </dsp:txBody>
      <dsp:txXfrm>
        <a:off x="8507698" y="1161901"/>
        <a:ext cx="1139995" cy="991306"/>
      </dsp:txXfrm>
    </dsp:sp>
    <dsp:sp modelId="{30DDF35A-7F9F-4F2F-92F4-F4F0131437F7}">
      <dsp:nvSpPr>
        <dsp:cNvPr id="0" name=""/>
        <dsp:cNvSpPr/>
      </dsp:nvSpPr>
      <dsp:spPr>
        <a:xfrm>
          <a:off x="867829" y="4057798"/>
          <a:ext cx="90666" cy="11744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34388-ACFE-450B-ABD4-BD7425EEE044}">
      <dsp:nvSpPr>
        <dsp:cNvPr id="0" name=""/>
        <dsp:cNvSpPr/>
      </dsp:nvSpPr>
      <dsp:spPr>
        <a:xfrm>
          <a:off x="9946367" y="334705"/>
          <a:ext cx="1373302" cy="12022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colorTemperature colorTemp="11129"/>
                    </a14:imgEffect>
                    <a14:imgEffect>
                      <a14:saturation sat="2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D94D0-CAFF-4277-BD7B-9A94B32F05A3}">
      <dsp:nvSpPr>
        <dsp:cNvPr id="0" name=""/>
        <dsp:cNvSpPr/>
      </dsp:nvSpPr>
      <dsp:spPr>
        <a:xfrm>
          <a:off x="1121301" y="4676007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7FCEF-279C-4BC5-B117-E61AAB77F94F}">
      <dsp:nvSpPr>
        <dsp:cNvPr id="0" name=""/>
        <dsp:cNvSpPr/>
      </dsp:nvSpPr>
      <dsp:spPr>
        <a:xfrm>
          <a:off x="6366613" y="1838698"/>
          <a:ext cx="1801820" cy="1466598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DIVERSE IMMIGRATION INTAKE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(NOT GOOD)</a:t>
          </a:r>
        </a:p>
      </dsp:txBody>
      <dsp:txXfrm>
        <a:off x="6638981" y="2060393"/>
        <a:ext cx="1257084" cy="1023208"/>
      </dsp:txXfrm>
    </dsp:sp>
    <dsp:sp modelId="{DBE7A956-E4BD-453A-B770-FEA03AB360FE}">
      <dsp:nvSpPr>
        <dsp:cNvPr id="0" name=""/>
        <dsp:cNvSpPr/>
      </dsp:nvSpPr>
      <dsp:spPr>
        <a:xfrm>
          <a:off x="836085" y="4505686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280C-7A4B-4770-B884-84545E992C73}">
      <dsp:nvSpPr>
        <dsp:cNvPr id="0" name=""/>
        <dsp:cNvSpPr/>
      </dsp:nvSpPr>
      <dsp:spPr>
        <a:xfrm>
          <a:off x="1223419" y="4566319"/>
          <a:ext cx="1374331" cy="126971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F4692-1B5B-4EB1-BA53-104383489C6A}">
      <dsp:nvSpPr>
        <dsp:cNvPr id="0" name=""/>
        <dsp:cNvSpPr/>
      </dsp:nvSpPr>
      <dsp:spPr>
        <a:xfrm>
          <a:off x="2158249" y="4275099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7D51D-5E67-47AB-9712-AAE25FD0C553}">
      <dsp:nvSpPr>
        <dsp:cNvPr id="0" name=""/>
        <dsp:cNvSpPr/>
      </dsp:nvSpPr>
      <dsp:spPr>
        <a:xfrm>
          <a:off x="9768558" y="1835255"/>
          <a:ext cx="1800002" cy="1548004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MULTICULTUR-ALISM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(NOT GOOD)</a:t>
          </a:r>
        </a:p>
      </dsp:txBody>
      <dsp:txXfrm>
        <a:off x="10047559" y="2075196"/>
        <a:ext cx="1242001" cy="1068122"/>
      </dsp:txXfrm>
    </dsp:sp>
    <dsp:sp modelId="{5D4642C9-20BB-4C3B-A560-EACCFA99578C}">
      <dsp:nvSpPr>
        <dsp:cNvPr id="0" name=""/>
        <dsp:cNvSpPr/>
      </dsp:nvSpPr>
      <dsp:spPr>
        <a:xfrm>
          <a:off x="990896" y="4538610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23021-7BF9-4118-A689-C40AC914F804}">
      <dsp:nvSpPr>
        <dsp:cNvPr id="0" name=""/>
        <dsp:cNvSpPr/>
      </dsp:nvSpPr>
      <dsp:spPr>
        <a:xfrm>
          <a:off x="145281" y="3697763"/>
          <a:ext cx="1608308" cy="1380692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043D9-D041-47AB-92AE-04AD2AB82F91}">
      <dsp:nvSpPr>
        <dsp:cNvPr id="0" name=""/>
        <dsp:cNvSpPr/>
      </dsp:nvSpPr>
      <dsp:spPr>
        <a:xfrm>
          <a:off x="804498" y="3897462"/>
          <a:ext cx="187289" cy="1616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BB2A6-E0B7-4B1D-B890-C63DCC076CEB}">
      <dsp:nvSpPr>
        <dsp:cNvPr id="0" name=""/>
        <dsp:cNvSpPr/>
      </dsp:nvSpPr>
      <dsp:spPr>
        <a:xfrm>
          <a:off x="1803291" y="1084695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CC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1" kern="1200" dirty="0"/>
        </a:p>
      </dsp:txBody>
      <dsp:txXfrm>
        <a:off x="2074027" y="1311358"/>
        <a:ext cx="1226877" cy="1027155"/>
      </dsp:txXfrm>
    </dsp:sp>
    <dsp:sp modelId="{396DFF83-66A2-4135-97E3-9F74067DD669}">
      <dsp:nvSpPr>
        <dsp:cNvPr id="0" name=""/>
        <dsp:cNvSpPr/>
      </dsp:nvSpPr>
      <dsp:spPr>
        <a:xfrm>
          <a:off x="1161936" y="4279408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C6CBB-58FD-4DD2-8ECE-52045652074F}">
      <dsp:nvSpPr>
        <dsp:cNvPr id="0" name=""/>
        <dsp:cNvSpPr/>
      </dsp:nvSpPr>
      <dsp:spPr>
        <a:xfrm>
          <a:off x="3292755" y="446919"/>
          <a:ext cx="1465764" cy="127059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E3AEDD-A690-4006-9BBC-22AEED2F06FA}">
      <dsp:nvSpPr>
        <dsp:cNvPr id="0" name=""/>
        <dsp:cNvSpPr/>
      </dsp:nvSpPr>
      <dsp:spPr>
        <a:xfrm>
          <a:off x="198480" y="4389802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1B045F-4CC8-4F07-8D92-EEB7866A2201}">
      <dsp:nvSpPr>
        <dsp:cNvPr id="0" name=""/>
        <dsp:cNvSpPr/>
      </dsp:nvSpPr>
      <dsp:spPr>
        <a:xfrm>
          <a:off x="1804430" y="2690423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CC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HOUSE PRICES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49%</a:t>
          </a:r>
        </a:p>
      </dsp:txBody>
      <dsp:txXfrm>
        <a:off x="2075166" y="2917086"/>
        <a:ext cx="1226877" cy="1027155"/>
      </dsp:txXfrm>
    </dsp:sp>
    <dsp:sp modelId="{8FDE3C9F-FD04-491D-9A26-41D0B17C19F6}">
      <dsp:nvSpPr>
        <dsp:cNvPr id="0" name=""/>
        <dsp:cNvSpPr/>
      </dsp:nvSpPr>
      <dsp:spPr>
        <a:xfrm>
          <a:off x="204464" y="4609024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48B95B-1632-4214-AABE-993305B1E2E9}">
      <dsp:nvSpPr>
        <dsp:cNvPr id="0" name=""/>
        <dsp:cNvSpPr/>
      </dsp:nvSpPr>
      <dsp:spPr>
        <a:xfrm>
          <a:off x="3344319" y="3512236"/>
          <a:ext cx="1439830" cy="129173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537C3-4FE3-4653-9C44-4104A485C09F}">
      <dsp:nvSpPr>
        <dsp:cNvPr id="0" name=""/>
        <dsp:cNvSpPr/>
      </dsp:nvSpPr>
      <dsp:spPr>
        <a:xfrm>
          <a:off x="1452720" y="4083902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A1BC1-B0EB-44C5-8CE2-D5B30CF0866C}">
      <dsp:nvSpPr>
        <dsp:cNvPr id="0" name=""/>
        <dsp:cNvSpPr/>
      </dsp:nvSpPr>
      <dsp:spPr>
        <a:xfrm>
          <a:off x="93620" y="1914575"/>
          <a:ext cx="1850601" cy="1602340"/>
        </a:xfrm>
        <a:prstGeom prst="hexagon">
          <a:avLst>
            <a:gd name="adj" fmla="val 25000"/>
            <a:gd name="vf" fmla="val 115470"/>
          </a:avLst>
        </a:prstGeom>
        <a:solidFill>
          <a:srgbClr val="CC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GOVERNMENT </a:t>
          </a:r>
          <a:r>
            <a:rPr lang="en-US" sz="1400" b="1" kern="1200" dirty="0"/>
            <a:t>MANAGEMENT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48%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 dirty="0"/>
        </a:p>
      </dsp:txBody>
      <dsp:txXfrm>
        <a:off x="381365" y="2163719"/>
        <a:ext cx="1275111" cy="1104052"/>
      </dsp:txXfrm>
    </dsp:sp>
    <dsp:sp modelId="{781EC258-9BB8-42DC-B877-6E18512FEF68}">
      <dsp:nvSpPr>
        <dsp:cNvPr id="0" name=""/>
        <dsp:cNvSpPr/>
      </dsp:nvSpPr>
      <dsp:spPr>
        <a:xfrm>
          <a:off x="1669640" y="4119995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71A75-3A2A-4BAC-B363-A9B3A6D7E3C3}">
      <dsp:nvSpPr>
        <dsp:cNvPr id="0" name=""/>
        <dsp:cNvSpPr/>
      </dsp:nvSpPr>
      <dsp:spPr>
        <a:xfrm>
          <a:off x="646997" y="4500809"/>
          <a:ext cx="1578432" cy="1355044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CF2EC-A218-4D88-9B63-6B0131A71A88}">
      <dsp:nvSpPr>
        <dsp:cNvPr id="0" name=""/>
        <dsp:cNvSpPr/>
      </dsp:nvSpPr>
      <dsp:spPr>
        <a:xfrm>
          <a:off x="185491" y="4276670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6ED06-41F8-47B4-A918-A3B44950D767}">
      <dsp:nvSpPr>
        <dsp:cNvPr id="0" name=""/>
        <dsp:cNvSpPr/>
      </dsp:nvSpPr>
      <dsp:spPr>
        <a:xfrm>
          <a:off x="3328692" y="1888662"/>
          <a:ext cx="1850601" cy="1480481"/>
        </a:xfrm>
        <a:prstGeom prst="hexagon">
          <a:avLst>
            <a:gd name="adj" fmla="val 25000"/>
            <a:gd name="vf" fmla="val 115470"/>
          </a:avLst>
        </a:prstGeom>
        <a:solidFill>
          <a:srgbClr val="CC33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ENVIRONMENT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38%</a:t>
          </a:r>
        </a:p>
      </dsp:txBody>
      <dsp:txXfrm>
        <a:off x="3606282" y="2110734"/>
        <a:ext cx="1295421" cy="1036337"/>
      </dsp:txXfrm>
    </dsp:sp>
    <dsp:sp modelId="{85E345C0-216A-4BD9-B5F6-678271899641}">
      <dsp:nvSpPr>
        <dsp:cNvPr id="0" name=""/>
        <dsp:cNvSpPr/>
      </dsp:nvSpPr>
      <dsp:spPr>
        <a:xfrm>
          <a:off x="1163223" y="4419656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96324-908C-471F-A080-B48151799BD6}">
      <dsp:nvSpPr>
        <dsp:cNvPr id="0" name=""/>
        <dsp:cNvSpPr/>
      </dsp:nvSpPr>
      <dsp:spPr>
        <a:xfrm>
          <a:off x="4788159" y="2631382"/>
          <a:ext cx="1435142" cy="1274853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A0821-89C9-49B8-8903-08887ECB3191}">
      <dsp:nvSpPr>
        <dsp:cNvPr id="0" name=""/>
        <dsp:cNvSpPr/>
      </dsp:nvSpPr>
      <dsp:spPr>
        <a:xfrm>
          <a:off x="1293079" y="4206023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B01F8-FF43-4684-92E0-08677BBEBA63}">
      <dsp:nvSpPr>
        <dsp:cNvPr id="0" name=""/>
        <dsp:cNvSpPr/>
      </dsp:nvSpPr>
      <dsp:spPr>
        <a:xfrm>
          <a:off x="5147742" y="1056207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CRIME RATE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34%</a:t>
          </a:r>
        </a:p>
      </dsp:txBody>
      <dsp:txXfrm>
        <a:off x="5418478" y="1282870"/>
        <a:ext cx="1226877" cy="1027155"/>
      </dsp:txXfrm>
    </dsp:sp>
    <dsp:sp modelId="{8BEB58B6-2455-464A-A228-9BA12958BE23}">
      <dsp:nvSpPr>
        <dsp:cNvPr id="0" name=""/>
        <dsp:cNvSpPr/>
      </dsp:nvSpPr>
      <dsp:spPr>
        <a:xfrm>
          <a:off x="257824" y="4487443"/>
          <a:ext cx="75312" cy="16596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17C0F7-2A09-475C-BD29-D51BC92BDD4B}">
      <dsp:nvSpPr>
        <dsp:cNvPr id="0" name=""/>
        <dsp:cNvSpPr/>
      </dsp:nvSpPr>
      <dsp:spPr>
        <a:xfrm>
          <a:off x="6126428" y="412087"/>
          <a:ext cx="1449301" cy="131597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B47CF-77BD-4AEB-87AB-82FFC5088721}">
      <dsp:nvSpPr>
        <dsp:cNvPr id="0" name=""/>
        <dsp:cNvSpPr/>
      </dsp:nvSpPr>
      <dsp:spPr>
        <a:xfrm>
          <a:off x="2019705" y="4717639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34CE5A-F5E0-4F17-985A-F9DCA94C42E6}">
      <dsp:nvSpPr>
        <dsp:cNvPr id="0" name=""/>
        <dsp:cNvSpPr/>
      </dsp:nvSpPr>
      <dsp:spPr>
        <a:xfrm>
          <a:off x="5182202" y="2690942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TAKE JOBS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31%</a:t>
          </a:r>
        </a:p>
      </dsp:txBody>
      <dsp:txXfrm>
        <a:off x="5452938" y="2917605"/>
        <a:ext cx="1226877" cy="1027155"/>
      </dsp:txXfrm>
    </dsp:sp>
    <dsp:sp modelId="{54AB4D93-0ECD-42AA-93DA-BAFB4A78CBE4}">
      <dsp:nvSpPr>
        <dsp:cNvPr id="0" name=""/>
        <dsp:cNvSpPr/>
      </dsp:nvSpPr>
      <dsp:spPr>
        <a:xfrm>
          <a:off x="928576" y="3926700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0DEB04-ED84-496E-A1F1-059967A6F451}">
      <dsp:nvSpPr>
        <dsp:cNvPr id="0" name=""/>
        <dsp:cNvSpPr/>
      </dsp:nvSpPr>
      <dsp:spPr>
        <a:xfrm>
          <a:off x="10153537" y="1937018"/>
          <a:ext cx="1421220" cy="120239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6A5CA-266E-4A11-B709-801089BE0616}">
      <dsp:nvSpPr>
        <dsp:cNvPr id="0" name=""/>
        <dsp:cNvSpPr/>
      </dsp:nvSpPr>
      <dsp:spPr>
        <a:xfrm>
          <a:off x="1285837" y="4405415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ED3A5-1014-46E8-9162-DA2A45B1F37E}">
      <dsp:nvSpPr>
        <dsp:cNvPr id="0" name=""/>
        <dsp:cNvSpPr/>
      </dsp:nvSpPr>
      <dsp:spPr>
        <a:xfrm>
          <a:off x="8497023" y="972887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00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GOOD FOR ECONOMY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14%</a:t>
          </a:r>
        </a:p>
      </dsp:txBody>
      <dsp:txXfrm>
        <a:off x="8767759" y="1199550"/>
        <a:ext cx="1226877" cy="1027155"/>
      </dsp:txXfrm>
    </dsp:sp>
    <dsp:sp modelId="{9C1294FE-79C5-46A3-B70A-7E87C9F70B35}">
      <dsp:nvSpPr>
        <dsp:cNvPr id="0" name=""/>
        <dsp:cNvSpPr/>
      </dsp:nvSpPr>
      <dsp:spPr>
        <a:xfrm>
          <a:off x="0" y="4013792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16347-D41C-4886-BE9A-D8080D5E99E0}">
      <dsp:nvSpPr>
        <dsp:cNvPr id="0" name=""/>
        <dsp:cNvSpPr/>
      </dsp:nvSpPr>
      <dsp:spPr>
        <a:xfrm>
          <a:off x="0" y="4024563"/>
          <a:ext cx="1428592" cy="1155311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8ABA5-F93A-43BF-A05E-A1C24EC3331A}">
      <dsp:nvSpPr>
        <dsp:cNvPr id="0" name=""/>
        <dsp:cNvSpPr/>
      </dsp:nvSpPr>
      <dsp:spPr>
        <a:xfrm>
          <a:off x="1389185" y="3925849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4FCC2-41FB-4FB0-9FB7-1215B5179216}">
      <dsp:nvSpPr>
        <dsp:cNvPr id="0" name=""/>
        <dsp:cNvSpPr/>
      </dsp:nvSpPr>
      <dsp:spPr>
        <a:xfrm>
          <a:off x="8470113" y="2651567"/>
          <a:ext cx="1768349" cy="1480481"/>
        </a:xfrm>
        <a:prstGeom prst="hexagon">
          <a:avLst>
            <a:gd name="adj" fmla="val 25000"/>
            <a:gd name="vf" fmla="val 115470"/>
          </a:avLst>
        </a:prstGeom>
        <a:solidFill>
          <a:srgbClr val="00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BRING NEW IDEAS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14%</a:t>
          </a:r>
        </a:p>
      </dsp:txBody>
      <dsp:txXfrm>
        <a:off x="8740849" y="2878230"/>
        <a:ext cx="1226877" cy="1027155"/>
      </dsp:txXfrm>
    </dsp:sp>
    <dsp:sp modelId="{30DDF35A-7F9F-4F2F-92F4-F4F0131437F7}">
      <dsp:nvSpPr>
        <dsp:cNvPr id="0" name=""/>
        <dsp:cNvSpPr/>
      </dsp:nvSpPr>
      <dsp:spPr>
        <a:xfrm>
          <a:off x="1101280" y="3999227"/>
          <a:ext cx="88982" cy="1152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34388-ACFE-450B-ABD4-BD7425EEE044}">
      <dsp:nvSpPr>
        <dsp:cNvPr id="0" name=""/>
        <dsp:cNvSpPr/>
      </dsp:nvSpPr>
      <dsp:spPr>
        <a:xfrm>
          <a:off x="7445859" y="2822180"/>
          <a:ext cx="1347792" cy="1179918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ED94D0-CAFF-4277-BD7B-9A94B32F05A3}">
      <dsp:nvSpPr>
        <dsp:cNvPr id="0" name=""/>
        <dsp:cNvSpPr/>
      </dsp:nvSpPr>
      <dsp:spPr>
        <a:xfrm>
          <a:off x="1350045" y="4605951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B7FCEF-279C-4BC5-B117-E61AAB77F94F}">
      <dsp:nvSpPr>
        <dsp:cNvPr id="0" name=""/>
        <dsp:cNvSpPr/>
      </dsp:nvSpPr>
      <dsp:spPr>
        <a:xfrm>
          <a:off x="6718900" y="1854059"/>
          <a:ext cx="1768349" cy="143935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DIVERSE </a:t>
          </a:r>
          <a:r>
            <a:rPr lang="en-US" sz="1400" b="1" kern="1200" dirty="0">
              <a:solidFill>
                <a:schemeClr val="tx1"/>
              </a:solidFill>
            </a:rPr>
            <a:t>IMMIGRATION</a:t>
          </a:r>
          <a:r>
            <a:rPr lang="en-US" sz="1600" b="1" kern="1200" dirty="0">
              <a:solidFill>
                <a:schemeClr val="tx1"/>
              </a:solidFill>
            </a:rPr>
            <a:t> INTAKE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(NOT GOOD)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30%</a:t>
          </a:r>
        </a:p>
      </dsp:txBody>
      <dsp:txXfrm>
        <a:off x="6986209" y="2071636"/>
        <a:ext cx="1233731" cy="1004201"/>
      </dsp:txXfrm>
    </dsp:sp>
    <dsp:sp modelId="{DBE7A956-E4BD-453A-B770-FEA03AB360FE}">
      <dsp:nvSpPr>
        <dsp:cNvPr id="0" name=""/>
        <dsp:cNvSpPr/>
      </dsp:nvSpPr>
      <dsp:spPr>
        <a:xfrm>
          <a:off x="1070126" y="4438795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4280C-7A4B-4770-B884-84545E992C73}">
      <dsp:nvSpPr>
        <dsp:cNvPr id="0" name=""/>
        <dsp:cNvSpPr/>
      </dsp:nvSpPr>
      <dsp:spPr>
        <a:xfrm>
          <a:off x="1450265" y="4498302"/>
          <a:ext cx="1348802" cy="1246126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AF4692-1B5B-4EB1-BA53-104383489C6A}">
      <dsp:nvSpPr>
        <dsp:cNvPr id="0" name=""/>
        <dsp:cNvSpPr/>
      </dsp:nvSpPr>
      <dsp:spPr>
        <a:xfrm>
          <a:off x="2367730" y="4212491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7D51D-5E67-47AB-9712-AAE25FD0C553}">
      <dsp:nvSpPr>
        <dsp:cNvPr id="0" name=""/>
        <dsp:cNvSpPr/>
      </dsp:nvSpPr>
      <dsp:spPr>
        <a:xfrm>
          <a:off x="10032349" y="1822882"/>
          <a:ext cx="1850601" cy="1480481"/>
        </a:xfrm>
        <a:prstGeom prst="hexagon">
          <a:avLst>
            <a:gd name="adj" fmla="val 25000"/>
            <a:gd name="vf" fmla="val 115470"/>
          </a:avLst>
        </a:prstGeom>
        <a:solidFill>
          <a:srgbClr val="00CC66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MULTI-      CULTURALISM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12%</a:t>
          </a:r>
        </a:p>
      </dsp:txBody>
      <dsp:txXfrm>
        <a:off x="10309939" y="2044954"/>
        <a:ext cx="1295421" cy="1036337"/>
      </dsp:txXfrm>
    </dsp:sp>
    <dsp:sp modelId="{5D4642C9-20BB-4C3B-A560-EACCFA99578C}">
      <dsp:nvSpPr>
        <dsp:cNvPr id="0" name=""/>
        <dsp:cNvSpPr/>
      </dsp:nvSpPr>
      <dsp:spPr>
        <a:xfrm>
          <a:off x="1222062" y="4471107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23021-7BF9-4118-A689-C40AC914F804}">
      <dsp:nvSpPr>
        <dsp:cNvPr id="0" name=""/>
        <dsp:cNvSpPr/>
      </dsp:nvSpPr>
      <dsp:spPr>
        <a:xfrm>
          <a:off x="392154" y="3645880"/>
          <a:ext cx="1578432" cy="1355044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1043D9-D041-47AB-92AE-04AD2AB82F91}">
      <dsp:nvSpPr>
        <dsp:cNvPr id="0" name=""/>
        <dsp:cNvSpPr/>
      </dsp:nvSpPr>
      <dsp:spPr>
        <a:xfrm>
          <a:off x="1039126" y="3841869"/>
          <a:ext cx="183810" cy="158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ACBD-CDD8-4565-B9F3-1C3CBF9F63D7}" type="datetimeFigureOut">
              <a:rPr lang="en-AU" smtClean="0"/>
              <a:t>5/04/2022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2ECBC-BEF5-4DD8-8CB9-946FE619C770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576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4/5/2022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7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5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2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11" name="Picture 10" descr="PPT templates-1-standard-FINAL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5" r="3241"/>
          <a:stretch/>
        </p:blipFill>
        <p:spPr>
          <a:xfrm>
            <a:off x="8542871" y="0"/>
            <a:ext cx="308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19050" y="-9525"/>
            <a:ext cx="9420225" cy="6867525"/>
          </a:xfrm>
          <a:custGeom>
            <a:avLst/>
            <a:gdLst>
              <a:gd name="connsiteX0" fmla="*/ 9525 w 8905875"/>
              <a:gd name="connsiteY0" fmla="*/ 0 h 6896100"/>
              <a:gd name="connsiteX1" fmla="*/ 4724400 w 8905875"/>
              <a:gd name="connsiteY1" fmla="*/ 0 h 6896100"/>
              <a:gd name="connsiteX2" fmla="*/ 8905875 w 8905875"/>
              <a:gd name="connsiteY2" fmla="*/ 6896100 h 6896100"/>
              <a:gd name="connsiteX3" fmla="*/ 0 w 8905875"/>
              <a:gd name="connsiteY3" fmla="*/ 6896100 h 6896100"/>
              <a:gd name="connsiteX4" fmla="*/ 9525 w 8905875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5875" h="6896100">
                <a:moveTo>
                  <a:pt x="9525" y="0"/>
                </a:moveTo>
                <a:lnTo>
                  <a:pt x="4724400" y="0"/>
                </a:lnTo>
                <a:lnTo>
                  <a:pt x="8905875" y="6896100"/>
                </a:lnTo>
                <a:lnTo>
                  <a:pt x="0" y="6896100"/>
                </a:lnTo>
                <a:lnTo>
                  <a:pt x="9525" y="0"/>
                </a:lnTo>
                <a:close/>
              </a:path>
            </a:pathLst>
          </a:custGeom>
          <a:solidFill>
            <a:srgbClr val="006D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2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8368" y="1741593"/>
            <a:ext cx="5757606" cy="3435594"/>
          </a:xfrm>
          <a:prstGeom prst="rect">
            <a:avLst/>
          </a:prstGeom>
        </p:spPr>
        <p:txBody>
          <a:bodyPr wrap="square"/>
          <a:lstStyle>
            <a:lvl1pPr algn="r"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 OR PULL-OUT QUOTE (UPPER CASE)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21" y="6319350"/>
            <a:ext cx="1262009" cy="3672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1492" y="1733018"/>
            <a:ext cx="5438775" cy="3435350"/>
          </a:xfrm>
          <a:custGeom>
            <a:avLst/>
            <a:gdLst>
              <a:gd name="connsiteX0" fmla="*/ 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0 w 5476875"/>
              <a:gd name="connsiteY4" fmla="*/ 0 h 3435350"/>
              <a:gd name="connsiteX0" fmla="*/ 1905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19050 w 5476875"/>
              <a:gd name="connsiteY4" fmla="*/ 0 h 3435350"/>
              <a:gd name="connsiteX0" fmla="*/ 0 w 5457825"/>
              <a:gd name="connsiteY0" fmla="*/ 0 h 3435350"/>
              <a:gd name="connsiteX1" fmla="*/ 5457825 w 5457825"/>
              <a:gd name="connsiteY1" fmla="*/ 0 h 3435350"/>
              <a:gd name="connsiteX2" fmla="*/ 5457825 w 5457825"/>
              <a:gd name="connsiteY2" fmla="*/ 3435350 h 3435350"/>
              <a:gd name="connsiteX3" fmla="*/ 2266950 w 5457825"/>
              <a:gd name="connsiteY3" fmla="*/ 3435350 h 3435350"/>
              <a:gd name="connsiteX4" fmla="*/ 0 w 5457825"/>
              <a:gd name="connsiteY4" fmla="*/ 0 h 3435350"/>
              <a:gd name="connsiteX0" fmla="*/ 0 w 5438775"/>
              <a:gd name="connsiteY0" fmla="*/ 0 h 3435350"/>
              <a:gd name="connsiteX1" fmla="*/ 5438775 w 5438775"/>
              <a:gd name="connsiteY1" fmla="*/ 0 h 3435350"/>
              <a:gd name="connsiteX2" fmla="*/ 5438775 w 5438775"/>
              <a:gd name="connsiteY2" fmla="*/ 3435350 h 3435350"/>
              <a:gd name="connsiteX3" fmla="*/ 2247900 w 5438775"/>
              <a:gd name="connsiteY3" fmla="*/ 3435350 h 3435350"/>
              <a:gd name="connsiteX4" fmla="*/ 0 w 5438775"/>
              <a:gd name="connsiteY4" fmla="*/ 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775" h="3435350">
                <a:moveTo>
                  <a:pt x="0" y="0"/>
                </a:moveTo>
                <a:lnTo>
                  <a:pt x="5438775" y="0"/>
                </a:lnTo>
                <a:lnTo>
                  <a:pt x="5438775" y="3435350"/>
                </a:lnTo>
                <a:lnTo>
                  <a:pt x="2247900" y="34353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l"/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736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H="1">
            <a:off x="8957587" y="-680357"/>
            <a:ext cx="2562223" cy="3884848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V="1">
            <a:off x="558815" y="4317983"/>
            <a:ext cx="2000250" cy="3117884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5" name="Freeform 24"/>
          <p:cNvSpPr/>
          <p:nvPr userDrawn="1"/>
        </p:nvSpPr>
        <p:spPr>
          <a:xfrm flipH="1">
            <a:off x="-1" y="4876800"/>
            <a:ext cx="1176335" cy="1962472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  <a:gd name="connsiteX0" fmla="*/ 0 w 2279073"/>
              <a:gd name="connsiteY0" fmla="*/ 4906456 h 9592694"/>
              <a:gd name="connsiteX1" fmla="*/ 2260023 w 2279073"/>
              <a:gd name="connsiteY1" fmla="*/ 0 h 9592694"/>
              <a:gd name="connsiteX2" fmla="*/ 2279073 w 2279073"/>
              <a:gd name="connsiteY2" fmla="*/ 9509516 h 9592694"/>
              <a:gd name="connsiteX3" fmla="*/ 2269548 w 2279073"/>
              <a:gd name="connsiteY3" fmla="*/ 9592694 h 9592694"/>
              <a:gd name="connsiteX4" fmla="*/ 0 w 2279073"/>
              <a:gd name="connsiteY4" fmla="*/ 4906456 h 9592694"/>
              <a:gd name="connsiteX0" fmla="*/ 0 w 1711036"/>
              <a:gd name="connsiteY0" fmla="*/ 3742485 h 9592694"/>
              <a:gd name="connsiteX1" fmla="*/ 1691986 w 1711036"/>
              <a:gd name="connsiteY1" fmla="*/ 0 h 9592694"/>
              <a:gd name="connsiteX2" fmla="*/ 1711036 w 1711036"/>
              <a:gd name="connsiteY2" fmla="*/ 9509516 h 9592694"/>
              <a:gd name="connsiteX3" fmla="*/ 1701511 w 1711036"/>
              <a:gd name="connsiteY3" fmla="*/ 9592694 h 9592694"/>
              <a:gd name="connsiteX4" fmla="*/ 0 w 1711036"/>
              <a:gd name="connsiteY4" fmla="*/ 3742485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6" h="9592694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9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FC690D-EFCB-114B-B966-DE50FFA2C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3411" y="483852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3411" y="2081984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813580" y="4079868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DATE (UPPER CASE)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813580" y="4445593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(UPPER CASE)</a:t>
            </a:r>
          </a:p>
        </p:txBody>
      </p:sp>
    </p:spTree>
    <p:extLst>
      <p:ext uri="{BB962C8B-B14F-4D97-AF65-F5344CB8AC3E}">
        <p14:creationId xmlns:p14="http://schemas.microsoft.com/office/powerpoint/2010/main" val="111091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96E2AA-F80E-7E43-8DE3-C946F68F9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3254938" y="2252880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4938" y="3851012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55107" y="584889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DATE (UPPER CASE)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55107" y="621462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(UPPER CASE)</a:t>
            </a:r>
          </a:p>
        </p:txBody>
      </p:sp>
    </p:spTree>
    <p:extLst>
      <p:ext uri="{BB962C8B-B14F-4D97-AF65-F5344CB8AC3E}">
        <p14:creationId xmlns:p14="http://schemas.microsoft.com/office/powerpoint/2010/main" val="14483540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1109C-DFB3-A543-BE09-D5B23B970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00" y="355398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254938" y="2252880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54938" y="3851012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255107" y="584889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DATE (UPPER CASE)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255107" y="621462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(UPPER CASE)</a:t>
            </a:r>
          </a:p>
        </p:txBody>
      </p:sp>
    </p:spTree>
    <p:extLst>
      <p:ext uri="{BB962C8B-B14F-4D97-AF65-F5344CB8AC3E}">
        <p14:creationId xmlns:p14="http://schemas.microsoft.com/office/powerpoint/2010/main" val="2313527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4A31E3-F309-4440-9642-61E746F96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00" y="6203935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761609" y="-348341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1609" y="1249791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761609" y="2181646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DATE (UPPER CASE)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761609" y="2547371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(UPPER CASE)</a:t>
            </a:r>
          </a:p>
        </p:txBody>
      </p:sp>
    </p:spTree>
    <p:extLst>
      <p:ext uri="{BB962C8B-B14F-4D97-AF65-F5344CB8AC3E}">
        <p14:creationId xmlns:p14="http://schemas.microsoft.com/office/powerpoint/2010/main" val="1766835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097EC1-9D05-9F4A-A757-9B5A3496C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45" y="168895"/>
            <a:ext cx="1612591" cy="4674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878054" y="168895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78054" y="1767027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886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20" b="6369"/>
          <a:stretch/>
        </p:blipFill>
        <p:spPr>
          <a:xfrm>
            <a:off x="8610064" y="0"/>
            <a:ext cx="3014138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5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A852D4-C271-FB4B-AB16-A9DACF3B4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8" y="6203935"/>
            <a:ext cx="1612591" cy="46745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78518" y="2070465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8518" y="3668597"/>
            <a:ext cx="615808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78518" y="4530409"/>
            <a:ext cx="6157913" cy="4059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DATE (UPPER CASE)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78518" y="4896134"/>
            <a:ext cx="6157913" cy="4567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3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PRESENTER (UPPER CASE)</a:t>
            </a:r>
          </a:p>
        </p:txBody>
      </p:sp>
    </p:spTree>
    <p:extLst>
      <p:ext uri="{BB962C8B-B14F-4D97-AF65-F5344CB8AC3E}">
        <p14:creationId xmlns:p14="http://schemas.microsoft.com/office/powerpoint/2010/main" val="740282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041C1-D5BC-EA40-8A09-F6749D85A8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04D0CD-6490-9C40-85BE-D49609CBC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45" y="88977"/>
            <a:ext cx="1725820" cy="7359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889763" y="4195233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89763" y="5793365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0978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C8113B-D8D6-454E-842B-FB5210E84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DEE67F-8A8A-6347-8EBD-B1A651A2E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45" y="88977"/>
            <a:ext cx="1725820" cy="73598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236454" y="4084397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454" y="5682529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2762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7A4903-E722-E847-B065-7616A85A3A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C132B4-3FCD-F948-A566-D6F384365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45" y="168895"/>
            <a:ext cx="1612591" cy="46745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236454" y="4084397"/>
            <a:ext cx="6158082" cy="15981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2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(UPPER CASE)</a:t>
            </a:r>
            <a:endParaRPr lang="en-A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454" y="5682529"/>
            <a:ext cx="6158082" cy="8198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 baseline="0">
                <a:solidFill>
                  <a:schemeClr val="bg1">
                    <a:lumMod val="8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HEADLINE (UPPER CASE)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7670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BAA53-CB4C-544A-9B80-87DE40376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059676"/>
            <a:ext cx="12192000" cy="2909888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3514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BAA53-CB4C-544A-9B80-87DE40376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965065" y="0"/>
            <a:ext cx="4226935" cy="6867236"/>
          </a:xfrm>
          <a:custGeom>
            <a:avLst/>
            <a:gdLst>
              <a:gd name="connsiteX0" fmla="*/ 0 w 3700462"/>
              <a:gd name="connsiteY0" fmla="*/ 0 h 6858000"/>
              <a:gd name="connsiteX1" fmla="*/ 3700462 w 3700462"/>
              <a:gd name="connsiteY1" fmla="*/ 0 h 6858000"/>
              <a:gd name="connsiteX2" fmla="*/ 3700462 w 3700462"/>
              <a:gd name="connsiteY2" fmla="*/ 6858000 h 6858000"/>
              <a:gd name="connsiteX3" fmla="*/ 0 w 3700462"/>
              <a:gd name="connsiteY3" fmla="*/ 6858000 h 6858000"/>
              <a:gd name="connsiteX4" fmla="*/ 0 w 3700462"/>
              <a:gd name="connsiteY4" fmla="*/ 0 h 6858000"/>
              <a:gd name="connsiteX0" fmla="*/ 526473 w 4226935"/>
              <a:gd name="connsiteY0" fmla="*/ 0 h 6867236"/>
              <a:gd name="connsiteX1" fmla="*/ 4226935 w 4226935"/>
              <a:gd name="connsiteY1" fmla="*/ 0 h 6867236"/>
              <a:gd name="connsiteX2" fmla="*/ 4226935 w 4226935"/>
              <a:gd name="connsiteY2" fmla="*/ 6858000 h 6867236"/>
              <a:gd name="connsiteX3" fmla="*/ 0 w 4226935"/>
              <a:gd name="connsiteY3" fmla="*/ 6867236 h 6867236"/>
              <a:gd name="connsiteX4" fmla="*/ 526473 w 4226935"/>
              <a:gd name="connsiteY4" fmla="*/ 0 h 68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6935" h="6867236">
                <a:moveTo>
                  <a:pt x="526473" y="0"/>
                </a:moveTo>
                <a:lnTo>
                  <a:pt x="4226935" y="0"/>
                </a:lnTo>
                <a:lnTo>
                  <a:pt x="4226935" y="6858000"/>
                </a:lnTo>
                <a:lnTo>
                  <a:pt x="0" y="6867236"/>
                </a:lnTo>
                <a:lnTo>
                  <a:pt x="526473" y="0"/>
                </a:lnTo>
                <a:close/>
              </a:path>
            </a:pathLst>
          </a:cu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4780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6EFFF9-D3F5-414E-BE10-6E03372762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40" y="4032207"/>
            <a:ext cx="5798306" cy="294913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E1BEF7-67B1-694A-990B-9EDD7D947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79" y="565999"/>
            <a:ext cx="10515600" cy="1017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AREA / SLIDE HEADING (UPPER CASE)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6FF399C-2333-EE4F-8363-3287611FD4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4126" y="4412356"/>
            <a:ext cx="3167063" cy="1763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166CE-6069-3746-87B4-979FC7402A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1840" y="1885686"/>
            <a:ext cx="10514979" cy="1098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Body copy no smaller than 24pt.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844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4632" y="1781021"/>
            <a:ext cx="10515600" cy="710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HEADLINE CAPS GREY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E1BEF7-67B1-694A-990B-9EDD7D947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779" y="565999"/>
            <a:ext cx="10515600" cy="1017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AREA / SLIDE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0166CE-6069-3746-87B4-979FC7402A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652" y="2531857"/>
            <a:ext cx="10514979" cy="1098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>
              <a:buNone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Body copy no smaller than 24pt. </a:t>
            </a:r>
          </a:p>
          <a:p>
            <a:pPr lvl="1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ECEFF7-22B6-884C-A28E-5BD3B8423F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14786" y="-135896"/>
            <a:ext cx="6096000" cy="817721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23306E-23FA-6849-B2B7-E384EFFB5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4" y="722167"/>
            <a:ext cx="5367617" cy="27300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736D9-A4A4-F14D-9647-9EDDE33931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90" y="1914486"/>
            <a:ext cx="5022810" cy="4943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8C367-C1E1-4F48-9CC7-EF0269AE09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771" y="2523961"/>
            <a:ext cx="4230161" cy="3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82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6BAA53-CB4C-544A-9B80-87DE403762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4" y="6061928"/>
            <a:ext cx="1712692" cy="7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190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24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2" b="6466"/>
          <a:stretch/>
        </p:blipFill>
        <p:spPr>
          <a:xfrm>
            <a:off x="8618530" y="0"/>
            <a:ext cx="301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8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803942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304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8605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8660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5324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2" y="264917"/>
            <a:ext cx="10515600" cy="101747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7374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905C72-C890-4085-B7CD-C97001663647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9467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one column (20pt, Arial)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 numCol="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two column (20pt, Arial) </a:t>
            </a:r>
          </a:p>
          <a:p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Bullet list, two column (20pt, Arial) </a:t>
            </a:r>
          </a:p>
          <a:p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127000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6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copy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30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732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8652398" y="2502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>
            <a:blip r:embed="rId3"/>
            <a:srcRect/>
            <a:stretch>
              <a:fillRect l="-2460" t="179" r="-31878" b="-5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553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854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678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415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680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642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643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99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252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copy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48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im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8652398" y="2502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>
            <a:blip r:embed="rId3"/>
            <a:srcRect/>
            <a:stretch>
              <a:fillRect l="-2460" t="179" r="-31878" b="-5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2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46" y="6319350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9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one column (20pt, Arial)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 numCol="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two column (20pt, Arial) </a:t>
            </a:r>
          </a:p>
          <a:p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Bullet list, two column (20pt, Arial) </a:t>
            </a:r>
          </a:p>
          <a:p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127000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  <p:sp>
        <p:nvSpPr>
          <p:cNvPr id="25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7380288" y="2520000"/>
            <a:ext cx="4027879" cy="2267900"/>
          </a:xfrm>
          <a:prstGeom prst="rect">
            <a:avLst/>
          </a:prstGeom>
          <a:blipFill dpi="0" rotWithShape="1">
            <a:blip r:embed="rId4"/>
            <a:srcRect/>
            <a:tile tx="0" ty="0" sx="40000" sy="40000" flip="none" algn="ctr"/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4960507" y="2519363"/>
            <a:ext cx="2281237" cy="2268537"/>
          </a:xfrm>
          <a:prstGeom prst="rect">
            <a:avLst/>
          </a:prstGeom>
          <a:blipFill dpi="0" rotWithShape="1">
            <a:blip r:embed="rId5"/>
            <a:srcRect/>
            <a:tile tx="0" ty="0" sx="40000" sy="40000" flip="none" algn="b"/>
          </a:blip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164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8466"/>
            <a:ext cx="10371666" cy="6866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9228667 w 12192000"/>
              <a:gd name="connsiteY1" fmla="*/ 8467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0498666"/>
              <a:gd name="connsiteY0" fmla="*/ 0 h 6858000"/>
              <a:gd name="connsiteX1" fmla="*/ 9228667 w 10498666"/>
              <a:gd name="connsiteY1" fmla="*/ 8467 h 6858000"/>
              <a:gd name="connsiteX2" fmla="*/ 10498666 w 10498666"/>
              <a:gd name="connsiteY2" fmla="*/ 6858000 h 6858000"/>
              <a:gd name="connsiteX3" fmla="*/ 0 w 10498666"/>
              <a:gd name="connsiteY3" fmla="*/ 6858000 h 6858000"/>
              <a:gd name="connsiteX4" fmla="*/ 0 w 10498666"/>
              <a:gd name="connsiteY4" fmla="*/ 0 h 6858000"/>
              <a:gd name="connsiteX0" fmla="*/ 0 w 10498666"/>
              <a:gd name="connsiteY0" fmla="*/ 8466 h 6866466"/>
              <a:gd name="connsiteX1" fmla="*/ 9245601 w 10498666"/>
              <a:gd name="connsiteY1" fmla="*/ 0 h 6866466"/>
              <a:gd name="connsiteX2" fmla="*/ 10498666 w 10498666"/>
              <a:gd name="connsiteY2" fmla="*/ 6866466 h 6866466"/>
              <a:gd name="connsiteX3" fmla="*/ 0 w 10498666"/>
              <a:gd name="connsiteY3" fmla="*/ 6866466 h 6866466"/>
              <a:gd name="connsiteX4" fmla="*/ 0 w 10498666"/>
              <a:gd name="connsiteY4" fmla="*/ 8466 h 6866466"/>
              <a:gd name="connsiteX0" fmla="*/ 0 w 10371666"/>
              <a:gd name="connsiteY0" fmla="*/ 8466 h 6866466"/>
              <a:gd name="connsiteX1" fmla="*/ 9245601 w 10371666"/>
              <a:gd name="connsiteY1" fmla="*/ 0 h 6866466"/>
              <a:gd name="connsiteX2" fmla="*/ 10371666 w 10371666"/>
              <a:gd name="connsiteY2" fmla="*/ 6849533 h 6866466"/>
              <a:gd name="connsiteX3" fmla="*/ 0 w 10371666"/>
              <a:gd name="connsiteY3" fmla="*/ 6866466 h 6866466"/>
              <a:gd name="connsiteX4" fmla="*/ 0 w 10371666"/>
              <a:gd name="connsiteY4" fmla="*/ 8466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666" h="6866466">
                <a:moveTo>
                  <a:pt x="0" y="8466"/>
                </a:moveTo>
                <a:lnTo>
                  <a:pt x="9245601" y="0"/>
                </a:lnTo>
                <a:lnTo>
                  <a:pt x="10371666" y="6849533"/>
                </a:lnTo>
                <a:lnTo>
                  <a:pt x="0" y="6866466"/>
                </a:lnTo>
                <a:lnTo>
                  <a:pt x="0" y="846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b"/>
          </a:blipFill>
        </p:spPr>
        <p:txBody>
          <a:bodyPr/>
          <a:lstStyle/>
          <a:p>
            <a:endParaRPr lang="en-AU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89170" y="332573"/>
            <a:ext cx="2309631" cy="1302845"/>
          </a:xfrm>
          <a:prstGeom prst="rect">
            <a:avLst/>
          </a:prstGeom>
          <a:noFill/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28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31" r:id="rId2"/>
    <p:sldLayoutId id="2147483932" r:id="rId3"/>
    <p:sldLayoutId id="2147483933" r:id="rId4"/>
    <p:sldLayoutId id="2147483913" r:id="rId5"/>
    <p:sldLayoutId id="2147483934" r:id="rId6"/>
    <p:sldLayoutId id="2147483923" r:id="rId7"/>
    <p:sldLayoutId id="2147483919" r:id="rId8"/>
    <p:sldLayoutId id="2147483920" r:id="rId9"/>
    <p:sldLayoutId id="2147483918" r:id="rId10"/>
    <p:sldLayoutId id="2147483915" r:id="rId11"/>
    <p:sldLayoutId id="2147483935" r:id="rId12"/>
    <p:sldLayoutId id="2147483916" r:id="rId13"/>
    <p:sldLayoutId id="214748392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91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  <p:sldLayoutId id="2147483956" r:id="rId20"/>
    <p:sldLayoutId id="2147483957" r:id="rId21"/>
    <p:sldLayoutId id="2147483958" r:id="rId22"/>
    <p:sldLayoutId id="2147483960" r:id="rId23"/>
    <p:sldLayoutId id="2147483962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tx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799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Interpreting polls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D793D-0F26-4822-A08D-6BD11CD29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7E4EF-A1BD-40F4-AB7B-04F084DD991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1. HOW WAS THE SAMPLE OBTAINED?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8170" y="1678075"/>
            <a:ext cx="9423353" cy="3557116"/>
          </a:xfrm>
        </p:spPr>
        <p:txBody>
          <a:bodyPr/>
          <a:lstStyle/>
          <a:p>
            <a:endParaRPr lang="en-AU" sz="1800" dirty="0"/>
          </a:p>
          <a:p>
            <a:r>
              <a:rPr lang="en-AU" sz="2400" dirty="0"/>
              <a:t>Probability (random) –&gt; 	</a:t>
            </a:r>
            <a:r>
              <a:rPr lang="en-AU" sz="2400" b="1" dirty="0">
                <a:solidFill>
                  <a:srgbClr val="C00000"/>
                </a:solidFill>
              </a:rPr>
              <a:t>telephone surveys</a:t>
            </a:r>
            <a:r>
              <a:rPr lang="en-AU" sz="2400" dirty="0"/>
              <a:t> – in crisis, low response rates</a:t>
            </a:r>
          </a:p>
          <a:p>
            <a:r>
              <a:rPr lang="en-AU" sz="2400" dirty="0"/>
              <a:t>			</a:t>
            </a:r>
          </a:p>
          <a:p>
            <a:r>
              <a:rPr lang="en-AU" sz="2400" b="1" dirty="0">
                <a:solidFill>
                  <a:srgbClr val="C00000"/>
                </a:solidFill>
              </a:rPr>
              <a:t>Use of panels</a:t>
            </a:r>
            <a:r>
              <a:rPr lang="en-AU" sz="2400" dirty="0"/>
              <a:t> (on the internet)- probability (Life in Australia</a:t>
            </a:r>
            <a:r>
              <a:rPr lang="en-AU" sz="2400" baseline="30000" dirty="0"/>
              <a:t>TM</a:t>
            </a:r>
            <a:r>
              <a:rPr lang="en-AU" sz="2400" dirty="0"/>
              <a:t>) – non-probability (opt in, weighted … but)</a:t>
            </a:r>
          </a:p>
          <a:p>
            <a:endParaRPr lang="en-AU" sz="2400" dirty="0"/>
          </a:p>
          <a:p>
            <a:r>
              <a:rPr lang="en-AU" sz="2400" dirty="0"/>
              <a:t>Robocalls (Interactive Voice Recognition)</a:t>
            </a:r>
          </a:p>
        </p:txBody>
      </p:sp>
    </p:spTree>
    <p:extLst>
      <p:ext uri="{BB962C8B-B14F-4D97-AF65-F5344CB8AC3E}">
        <p14:creationId xmlns:p14="http://schemas.microsoft.com/office/powerpoint/2010/main" val="3640066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2. SAMPLE SIZE – RELIABILITY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4570" y="1557867"/>
            <a:ext cx="10747830" cy="4301066"/>
          </a:xfrm>
        </p:spPr>
        <p:txBody>
          <a:bodyPr/>
          <a:lstStyle/>
          <a:p>
            <a:r>
              <a:rPr lang="en-AU" sz="2400" b="1" dirty="0"/>
              <a:t>Sample</a:t>
            </a:r>
            <a:r>
              <a:rPr lang="en-AU" sz="2400" dirty="0"/>
              <a:t> </a:t>
            </a:r>
            <a:r>
              <a:rPr lang="en-AU" sz="2400" b="1" dirty="0"/>
              <a:t>size</a:t>
            </a:r>
            <a:r>
              <a:rPr lang="en-AU" sz="2400" dirty="0"/>
              <a:t> -  1,000-1,500</a:t>
            </a:r>
          </a:p>
          <a:p>
            <a:r>
              <a:rPr lang="en-AU" sz="2400" dirty="0"/>
              <a:t>	Margin of error – 95% confidence interval</a:t>
            </a:r>
          </a:p>
          <a:p>
            <a:r>
              <a:rPr lang="en-AU" sz="2400" dirty="0"/>
              <a:t>	1,000/1,500 – </a:t>
            </a:r>
            <a:r>
              <a:rPr lang="en-AU" sz="2400" b="1" dirty="0">
                <a:solidFill>
                  <a:srgbClr val="C00000"/>
                </a:solidFill>
              </a:rPr>
              <a:t>3%+/- </a:t>
            </a:r>
            <a:r>
              <a:rPr lang="en-AU" sz="2400" dirty="0"/>
              <a:t> (</a:t>
            </a:r>
            <a:r>
              <a:rPr lang="en-AU" sz="2400" b="1" dirty="0"/>
              <a:t>47%-53%</a:t>
            </a:r>
            <a:r>
              <a:rPr lang="en-AU" sz="2400" dirty="0"/>
              <a:t>) – </a:t>
            </a:r>
            <a:r>
              <a:rPr lang="en-AU" sz="2400" u="sng" dirty="0"/>
              <a:t>in ideal circumstances</a:t>
            </a:r>
          </a:p>
          <a:p>
            <a:r>
              <a:rPr lang="en-AU" sz="2400" b="1" dirty="0"/>
              <a:t>Sub-samples</a:t>
            </a:r>
            <a:r>
              <a:rPr lang="en-AU" sz="2400" dirty="0"/>
              <a:t>, e.g. state, sex, age </a:t>
            </a:r>
          </a:p>
          <a:p>
            <a:r>
              <a:rPr lang="en-AU" sz="2400" dirty="0"/>
              <a:t>	300 – </a:t>
            </a:r>
            <a:r>
              <a:rPr lang="en-AU" sz="2400" b="1" dirty="0">
                <a:solidFill>
                  <a:srgbClr val="C00000"/>
                </a:solidFill>
              </a:rPr>
              <a:t>6%+/-</a:t>
            </a:r>
          </a:p>
          <a:p>
            <a:endParaRPr lang="en-AU" sz="2400" dirty="0"/>
          </a:p>
          <a:p>
            <a:endParaRPr lang="en-AU" sz="2400" dirty="0"/>
          </a:p>
          <a:p>
            <a:r>
              <a:rPr lang="en-AU" sz="2400" i="1" dirty="0"/>
              <a:t>‘Margin of Error’ cannot be validly calculated for a non-probability sample </a:t>
            </a:r>
            <a:r>
              <a:rPr lang="en-AU" sz="1800" dirty="0"/>
              <a:t>	</a:t>
            </a: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73931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‘Beware of small differences’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7AC0FC-262E-416C-B3A6-97470C18CC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35421" y="1735493"/>
            <a:ext cx="9180254" cy="3661355"/>
          </a:xfrm>
        </p:spPr>
        <p:txBody>
          <a:bodyPr/>
          <a:lstStyle/>
          <a:p>
            <a:r>
              <a:rPr lang="en-AU" sz="2400" dirty="0"/>
              <a:t>‘</a:t>
            </a:r>
            <a:r>
              <a:rPr lang="en-US" sz="2400" dirty="0"/>
              <a:t>If … a poll says that 51% support something and 49% are against, we cannot be sure that supporters are more numerous than opponents</a:t>
            </a:r>
            <a:r>
              <a:rPr lang="en-US" sz="2400" b="1" dirty="0"/>
              <a:t>. All that we can safely say </a:t>
            </a:r>
            <a:r>
              <a:rPr lang="en-US" sz="2400" dirty="0"/>
              <a:t>is that the public are </a:t>
            </a:r>
            <a:r>
              <a:rPr lang="en-US" sz="2400" b="1" dirty="0"/>
              <a:t>close to being evenly </a:t>
            </a:r>
            <a:r>
              <a:rPr lang="en-AU" sz="2400" b="1" dirty="0"/>
              <a:t>divided </a:t>
            </a:r>
            <a:r>
              <a:rPr lang="en-AU" sz="2400" dirty="0"/>
              <a:t>on the subject.’ </a:t>
            </a:r>
            <a:r>
              <a:rPr lang="en-AU" dirty="0"/>
              <a:t>(British Polling Council)</a:t>
            </a:r>
          </a:p>
          <a:p>
            <a:endParaRPr lang="en-AU" dirty="0"/>
          </a:p>
          <a:p>
            <a:r>
              <a:rPr lang="en-AU" sz="2400" dirty="0"/>
              <a:t>‘Something that moves a couple of precent doesn’t mean anything at all’  (Peter Lewis, Essential – ABC News, 5 April 2022)</a:t>
            </a:r>
          </a:p>
        </p:txBody>
      </p:sp>
    </p:spTree>
    <p:extLst>
      <p:ext uri="{BB962C8B-B14F-4D97-AF65-F5344CB8AC3E}">
        <p14:creationId xmlns:p14="http://schemas.microsoft.com/office/powerpoint/2010/main" val="2440882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3. QUESTIONNAIRE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16308" y="1536192"/>
            <a:ext cx="9423353" cy="3333239"/>
          </a:xfrm>
        </p:spPr>
        <p:txBody>
          <a:bodyPr/>
          <a:lstStyle/>
          <a:p>
            <a:endParaRPr lang="en-AU" sz="1800" dirty="0"/>
          </a:p>
          <a:p>
            <a:r>
              <a:rPr lang="en-AU" sz="2800" b="1" dirty="0">
                <a:solidFill>
                  <a:srgbClr val="C00000"/>
                </a:solidFill>
              </a:rPr>
              <a:t>Wording</a:t>
            </a:r>
          </a:p>
          <a:p>
            <a:r>
              <a:rPr lang="en-AU" sz="2800" dirty="0"/>
              <a:t>Number of questions/ = </a:t>
            </a:r>
            <a:r>
              <a:rPr lang="en-AU" sz="2800" b="1" dirty="0">
                <a:solidFill>
                  <a:srgbClr val="C00000"/>
                </a:solidFill>
              </a:rPr>
              <a:t>perspectives</a:t>
            </a:r>
          </a:p>
          <a:p>
            <a:r>
              <a:rPr lang="en-AU" sz="2800" b="1" dirty="0">
                <a:solidFill>
                  <a:srgbClr val="C00000"/>
                </a:solidFill>
              </a:rPr>
              <a:t>Placement</a:t>
            </a:r>
            <a:r>
              <a:rPr lang="en-AU" sz="2800" dirty="0"/>
              <a:t> – question order (potential bias)</a:t>
            </a:r>
          </a:p>
          <a:p>
            <a:endParaRPr lang="en-AU" sz="2400" dirty="0"/>
          </a:p>
          <a:p>
            <a:r>
              <a:rPr lang="en-AU" sz="2400" dirty="0"/>
              <a:t>“</a:t>
            </a:r>
            <a:r>
              <a:rPr lang="en-AU" sz="2400" b="1" dirty="0"/>
              <a:t>Ideally, a poll will ask more than one question, coming at a subject from different angles</a:t>
            </a:r>
            <a:r>
              <a:rPr lang="en-AU" sz="2400" dirty="0"/>
              <a:t>” (British Polling Council, A Quick Guide)</a:t>
            </a:r>
          </a:p>
          <a:p>
            <a:endParaRPr lang="en-AU" sz="1800" dirty="0"/>
          </a:p>
          <a:p>
            <a:pPr lvl="1" indent="0">
              <a:buNone/>
            </a:pPr>
            <a:endParaRPr lang="en-AU" sz="2600" dirty="0"/>
          </a:p>
          <a:p>
            <a:pPr marL="342900" indent="-342900">
              <a:buAutoNum type="arabicPeriod"/>
            </a:pPr>
            <a:endParaRPr lang="en-A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954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11270590" cy="736956"/>
          </a:xfrm>
        </p:spPr>
        <p:txBody>
          <a:bodyPr/>
          <a:lstStyle/>
          <a:p>
            <a:r>
              <a:rPr lang="en-AU" dirty="0"/>
              <a:t>SOME VARIATIONS ON ONE QUESTION: IMMIGRATION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464609-4F40-4D39-9656-A90B4A596119}"/>
              </a:ext>
            </a:extLst>
          </p:cNvPr>
          <p:cNvGrpSpPr/>
          <p:nvPr/>
        </p:nvGrpSpPr>
        <p:grpSpPr>
          <a:xfrm>
            <a:off x="3449403" y="1531929"/>
            <a:ext cx="2730054" cy="2149834"/>
            <a:chOff x="0" y="2000556"/>
            <a:chExt cx="1885629" cy="1632668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F820BBE3-96D7-47E2-AA98-F0C23816B697}"/>
                </a:ext>
              </a:extLst>
            </p:cNvPr>
            <p:cNvSpPr/>
            <p:nvPr/>
          </p:nvSpPr>
          <p:spPr>
            <a:xfrm>
              <a:off x="0" y="2000556"/>
              <a:ext cx="1885629" cy="16326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Hexagon 4">
              <a:extLst>
                <a:ext uri="{FF2B5EF4-FFF2-40B4-BE49-F238E27FC236}">
                  <a16:creationId xmlns:a16="http://schemas.microsoft.com/office/drawing/2014/main" id="{6C398807-8384-48E4-98E4-2CA6A0A702D2}"/>
                </a:ext>
              </a:extLst>
            </p:cNvPr>
            <p:cNvSpPr txBox="1"/>
            <p:nvPr/>
          </p:nvSpPr>
          <p:spPr>
            <a:xfrm>
              <a:off x="293191" y="2254415"/>
              <a:ext cx="1299247" cy="1124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IS IMMIGRATION TOO HIGH?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949D94-7D18-4BA7-9580-DDD8DF839704}"/>
              </a:ext>
            </a:extLst>
          </p:cNvPr>
          <p:cNvGrpSpPr/>
          <p:nvPr/>
        </p:nvGrpSpPr>
        <p:grpSpPr>
          <a:xfrm>
            <a:off x="1123401" y="2642301"/>
            <a:ext cx="2766971" cy="2179912"/>
            <a:chOff x="0" y="2000556"/>
            <a:chExt cx="1885629" cy="1632668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9C2F7A29-E06A-4E8C-B3D3-374F335DD656}"/>
                </a:ext>
              </a:extLst>
            </p:cNvPr>
            <p:cNvSpPr/>
            <p:nvPr/>
          </p:nvSpPr>
          <p:spPr>
            <a:xfrm>
              <a:off x="0" y="2000556"/>
              <a:ext cx="1885629" cy="16326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Hexagon 4">
              <a:extLst>
                <a:ext uri="{FF2B5EF4-FFF2-40B4-BE49-F238E27FC236}">
                  <a16:creationId xmlns:a16="http://schemas.microsoft.com/office/drawing/2014/main" id="{284F89B6-68DD-42A2-B8F9-F7B41C894D9C}"/>
                </a:ext>
              </a:extLst>
            </p:cNvPr>
            <p:cNvSpPr txBox="1"/>
            <p:nvPr/>
          </p:nvSpPr>
          <p:spPr>
            <a:xfrm>
              <a:off x="180665" y="2234578"/>
              <a:ext cx="1533002" cy="1124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IS 190,000 TOO HIGH?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0F5D5D-A7A0-4A92-A945-AAD27B1A0D68}"/>
              </a:ext>
            </a:extLst>
          </p:cNvPr>
          <p:cNvGrpSpPr/>
          <p:nvPr/>
        </p:nvGrpSpPr>
        <p:grpSpPr>
          <a:xfrm>
            <a:off x="5787739" y="2606846"/>
            <a:ext cx="2720689" cy="2083159"/>
            <a:chOff x="0" y="2000556"/>
            <a:chExt cx="1885629" cy="1632668"/>
          </a:xfrm>
        </p:grpSpPr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1B0A7CD5-722B-4413-A45A-401D047A14DE}"/>
                </a:ext>
              </a:extLst>
            </p:cNvPr>
            <p:cNvSpPr/>
            <p:nvPr/>
          </p:nvSpPr>
          <p:spPr>
            <a:xfrm>
              <a:off x="0" y="2000556"/>
              <a:ext cx="1885629" cy="16326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agon 4">
              <a:extLst>
                <a:ext uri="{FF2B5EF4-FFF2-40B4-BE49-F238E27FC236}">
                  <a16:creationId xmlns:a16="http://schemas.microsoft.com/office/drawing/2014/main" id="{037C418B-E235-4536-B4E4-3FFBB7C963BF}"/>
                </a:ext>
              </a:extLst>
            </p:cNvPr>
            <p:cNvSpPr txBox="1"/>
            <p:nvPr/>
          </p:nvSpPr>
          <p:spPr>
            <a:xfrm>
              <a:off x="293191" y="2254415"/>
              <a:ext cx="1299247" cy="1124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IS GROWTH TOO FAST?</a:t>
              </a:r>
              <a:endParaRPr lang="en-US" sz="20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8DAC3A-ED30-436D-9D08-E9AD0155F0C0}"/>
              </a:ext>
            </a:extLst>
          </p:cNvPr>
          <p:cNvGrpSpPr/>
          <p:nvPr/>
        </p:nvGrpSpPr>
        <p:grpSpPr>
          <a:xfrm>
            <a:off x="8109514" y="3612579"/>
            <a:ext cx="2766971" cy="2179912"/>
            <a:chOff x="0" y="2000556"/>
            <a:chExt cx="1885629" cy="1632668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92494E72-28DD-4A3E-B2BB-A8FD2A9BC3E5}"/>
                </a:ext>
              </a:extLst>
            </p:cNvPr>
            <p:cNvSpPr/>
            <p:nvPr/>
          </p:nvSpPr>
          <p:spPr>
            <a:xfrm>
              <a:off x="0" y="2000556"/>
              <a:ext cx="1885629" cy="163266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Hexagon 4">
              <a:extLst>
                <a:ext uri="{FF2B5EF4-FFF2-40B4-BE49-F238E27FC236}">
                  <a16:creationId xmlns:a16="http://schemas.microsoft.com/office/drawing/2014/main" id="{21384D14-4ACC-43AA-A556-14C40667D2DD}"/>
                </a:ext>
              </a:extLst>
            </p:cNvPr>
            <p:cNvSpPr txBox="1"/>
            <p:nvPr/>
          </p:nvSpPr>
          <p:spPr>
            <a:xfrm>
              <a:off x="293191" y="2254415"/>
              <a:ext cx="1299247" cy="1124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DO YOU SUPPORT A CUT OF 10%</a:t>
              </a:r>
              <a:r>
                <a:rPr lang="en-US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6059" y="6201623"/>
            <a:ext cx="134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D78BE2F-948E-45C4-BAB5-11027D617B52}" type="slidenum">
              <a:rPr lang="en-AU" smtClean="0">
                <a:solidFill>
                  <a:schemeClr val="bg1"/>
                </a:solidFill>
              </a:rPr>
              <a:t>14</a:t>
            </a:fld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58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10905891" cy="736956"/>
          </a:xfrm>
        </p:spPr>
        <p:txBody>
          <a:bodyPr/>
          <a:lstStyle/>
          <a:p>
            <a:r>
              <a:rPr lang="en-AU" sz="3600" dirty="0"/>
              <a:t>RANGE OF QUESTIONS in the Scanlon Foundation survey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306060" y="729672"/>
          <a:ext cx="11885939" cy="5966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6059" y="6201623"/>
            <a:ext cx="134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374B9-783E-4163-A103-F1E162E44754}" type="slidenum">
              <a:rPr kumimoji="0" lang="en-AU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17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10266690" cy="736956"/>
          </a:xfrm>
        </p:spPr>
        <p:txBody>
          <a:bodyPr/>
          <a:lstStyle/>
          <a:p>
            <a:r>
              <a:rPr lang="en-AU" sz="3600" dirty="0"/>
              <a:t>BALANCE: CONCERNS, NEGATIVE RESPONSE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71192363"/>
              </p:ext>
            </p:extLst>
          </p:nvPr>
        </p:nvGraphicFramePr>
        <p:xfrm>
          <a:off x="212436" y="713261"/>
          <a:ext cx="12164291" cy="5855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92704" y="2306754"/>
            <a:ext cx="1802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chemeClr val="bg1"/>
                </a:solidFill>
              </a:rPr>
              <a:t>OVERCROWDING</a:t>
            </a:r>
          </a:p>
          <a:p>
            <a:pPr algn="ctr"/>
            <a:r>
              <a:rPr lang="en-AU" sz="1600" b="1" dirty="0">
                <a:solidFill>
                  <a:schemeClr val="bg1"/>
                </a:solidFill>
              </a:rPr>
              <a:t>54%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059" y="6201623"/>
            <a:ext cx="134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34C8E42-2445-4132-A5C5-711B57B0E719}" type="slidenum">
              <a:rPr lang="en-AU" smtClean="0">
                <a:solidFill>
                  <a:schemeClr val="bg1"/>
                </a:solidFill>
              </a:rPr>
              <a:t>16</a:t>
            </a:fld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2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4. ANALYSIS, INTERPRETATION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8170" y="1405467"/>
            <a:ext cx="9423353" cy="4622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When was the survey conducted?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How many times was the survey conducted in past years? </a:t>
            </a:r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</a:t>
            </a:r>
            <a:r>
              <a:rPr lang="en-AU" sz="2400" b="1" dirty="0">
                <a:solidFill>
                  <a:srgbClr val="C00000"/>
                </a:solidFill>
              </a:rPr>
              <a:t>rend be established?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What is the data measured against, is there a </a:t>
            </a:r>
            <a:r>
              <a:rPr lang="en-AU" sz="2400" b="1" dirty="0">
                <a:solidFill>
                  <a:srgbClr val="C00000"/>
                </a:solidFill>
              </a:rPr>
              <a:t>yardstick</a:t>
            </a:r>
            <a:r>
              <a:rPr lang="en-AU" sz="2400" dirty="0"/>
              <a:t> – </a:t>
            </a:r>
          </a:p>
          <a:p>
            <a:pPr marL="971550" lvl="1" indent="-28575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Naïve assumption – 50%</a:t>
            </a:r>
          </a:p>
          <a:p>
            <a:pPr marL="971550" lvl="1" indent="-28575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30%, 50%, 70% - depending on the nature of the question, 70% may be a bad result, 30% good</a:t>
            </a:r>
          </a:p>
          <a:p>
            <a:pPr marL="1143000" lvl="1" indent="-457200">
              <a:buFont typeface="+mj-lt"/>
              <a:buAutoNum type="alphaLcParenR"/>
            </a:pP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28575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Item Response Theory</a:t>
            </a:r>
          </a:p>
          <a:p>
            <a:pPr marL="1143000" lvl="1" indent="-457200">
              <a:buFont typeface="+mj-lt"/>
              <a:buAutoNum type="alphaLcParenR"/>
            </a:pPr>
            <a:endParaRPr lang="en-A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14021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722A85-6CF0-4086-B3DD-BF5491377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27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8170" y="1205802"/>
            <a:ext cx="9423353" cy="4029389"/>
          </a:xfrm>
        </p:spPr>
        <p:txBody>
          <a:bodyPr/>
          <a:lstStyle/>
          <a:p>
            <a:endParaRPr lang="en-AU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3D78D1-4721-4C14-9851-A08A6D66F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6059" y="196912"/>
            <a:ext cx="9255951" cy="736956"/>
          </a:xfrm>
        </p:spPr>
        <p:txBody>
          <a:bodyPr/>
          <a:lstStyle/>
          <a:p>
            <a:r>
              <a:rPr lang="en-AU" sz="3600" dirty="0"/>
              <a:t>Why do we need good surveys?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059" y="6201623"/>
            <a:ext cx="1341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0912667-B63A-4947-AA48-186351E1DADC}" type="slidenum">
              <a:rPr lang="en-AU" smtClean="0">
                <a:solidFill>
                  <a:schemeClr val="bg1"/>
                </a:solidFill>
              </a:rPr>
              <a:t>2</a:t>
            </a:fld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F560C-234F-4EB2-A366-4AAC7772A565}"/>
              </a:ext>
            </a:extLst>
          </p:cNvPr>
          <p:cNvSpPr txBox="1"/>
          <p:nvPr/>
        </p:nvSpPr>
        <p:spPr>
          <a:xfrm>
            <a:off x="478301" y="1388012"/>
            <a:ext cx="103928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Predict elections?</a:t>
            </a: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UNDERSTAND OURSELVES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To understand the </a:t>
            </a:r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of opinion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in society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To understand </a:t>
            </a:r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in attitudes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To be able to separate noise from </a:t>
            </a:r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substance </a:t>
            </a:r>
          </a:p>
          <a:p>
            <a:pPr lvl="1"/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– on the basis of reliable data, not impressions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Examples from the Scanlon Foundation surveys on social cohesion</a:t>
            </a:r>
          </a:p>
        </p:txBody>
      </p:sp>
    </p:spTree>
    <p:extLst>
      <p:ext uri="{BB962C8B-B14F-4D97-AF65-F5344CB8AC3E}">
        <p14:creationId xmlns:p14="http://schemas.microsoft.com/office/powerpoint/2010/main" val="2015317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PREDICTING ELECTIONS IN AUSTRALIA</a:t>
            </a:r>
          </a:p>
        </p:txBody>
      </p:sp>
    </p:spTree>
    <p:extLst>
      <p:ext uri="{BB962C8B-B14F-4D97-AF65-F5344CB8AC3E}">
        <p14:creationId xmlns:p14="http://schemas.microsoft.com/office/powerpoint/2010/main" val="1513386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CF8BD-9983-40EE-9C2D-6D18C8747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8692797" cy="736956"/>
          </a:xfrm>
        </p:spPr>
        <p:txBody>
          <a:bodyPr/>
          <a:lstStyle/>
          <a:p>
            <a:r>
              <a:rPr lang="en-AU" dirty="0"/>
              <a:t>TRACK RECORD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0D53-E050-40E2-A772-C0E79E8C04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5657" y="1261873"/>
            <a:ext cx="9940018" cy="41349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/>
              <a:t>2007-16</a:t>
            </a:r>
            <a:r>
              <a:rPr lang="en-AU" dirty="0"/>
              <a:t> federal elections – </a:t>
            </a:r>
            <a:r>
              <a:rPr lang="en-AU" b="1" dirty="0">
                <a:solidFill>
                  <a:srgbClr val="C00000"/>
                </a:solidFill>
              </a:rPr>
              <a:t>25/26 (96%) polls correctly predicted the result, </a:t>
            </a:r>
            <a:r>
              <a:rPr lang="en-AU" dirty="0"/>
              <a:t>although most overestimate 2PP support for Labor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C00000"/>
                </a:solidFill>
              </a:rPr>
              <a:t>2019 = polling failure</a:t>
            </a:r>
            <a:r>
              <a:rPr lang="en-AU" dirty="0"/>
              <a:t>; all incorrect – </a:t>
            </a:r>
            <a:r>
              <a:rPr lang="en-AU" b="1" dirty="0">
                <a:solidFill>
                  <a:srgbClr val="C00000"/>
                </a:solidFill>
              </a:rPr>
              <a:t>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“ … </a:t>
            </a:r>
            <a:r>
              <a:rPr lang="en-AU" b="1" dirty="0">
                <a:solidFill>
                  <a:srgbClr val="C00000"/>
                </a:solidFill>
              </a:rPr>
              <a:t>inadequately adjusted, unrepresentative samples</a:t>
            </a:r>
            <a:r>
              <a:rPr lang="en-AU" dirty="0"/>
              <a:t>. It is very likely the polls were skewed towards over-representing more politically  engaged and better educated voters and this bias was not corrected. …”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dirty="0">
                <a:solidFill>
                  <a:srgbClr val="C00000"/>
                </a:solidFill>
              </a:rPr>
              <a:t>Herding</a:t>
            </a:r>
            <a:r>
              <a:rPr lang="en-AU" dirty="0"/>
              <a:t>? Polling organisations have not provided access to their data and </a:t>
            </a:r>
            <a:r>
              <a:rPr lang="en-AU" b="1" dirty="0">
                <a:solidFill>
                  <a:srgbClr val="C00000"/>
                </a:solidFill>
              </a:rPr>
              <a:t>weighting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Reference: Australian Market and Social Research Organisations, Inquiry into the Performance of the Opinion Polls at the 2019 Australian Federal Election (October 2020)</a:t>
            </a:r>
          </a:p>
        </p:txBody>
      </p:sp>
    </p:spTree>
    <p:extLst>
      <p:ext uri="{BB962C8B-B14F-4D97-AF65-F5344CB8AC3E}">
        <p14:creationId xmlns:p14="http://schemas.microsoft.com/office/powerpoint/2010/main" val="1419710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2019 election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651" y="1063265"/>
            <a:ext cx="10854882" cy="4795668"/>
          </a:xfrm>
        </p:spPr>
        <p:txBody>
          <a:bodyPr/>
          <a:lstStyle/>
          <a:p>
            <a:pPr marL="914400" lvl="2" indent="0">
              <a:buNone/>
            </a:pPr>
            <a:r>
              <a:rPr lang="en-A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polls, all same range – all wrong</a:t>
            </a:r>
          </a:p>
          <a:p>
            <a:pPr marL="1371600" lvl="3" indent="0">
              <a:buNone/>
            </a:pPr>
            <a:endParaRPr lang="en-A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>
              <a:buNone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Galaxy       Labor 	51%-49%</a:t>
            </a:r>
          </a:p>
          <a:p>
            <a:pPr marL="1371600" lvl="3" indent="0">
              <a:buNone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IPSOS 		51%-49% </a:t>
            </a:r>
          </a:p>
          <a:p>
            <a:pPr marL="1371600" lvl="3" indent="0">
              <a:buNone/>
            </a:pPr>
            <a:r>
              <a:rPr lang="en-AU" sz="2200" dirty="0">
                <a:latin typeface="Arial" panose="020B0604020202020204" pitchFamily="34" charset="0"/>
                <a:cs typeface="Arial" panose="020B0604020202020204" pitchFamily="34" charset="0"/>
              </a:rPr>
              <a:t>Newspoll 		51.5%-48.5%</a:t>
            </a:r>
            <a:r>
              <a:rPr lang="en-AU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2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Puzzle – </a:t>
            </a:r>
            <a:r>
              <a:rPr lang="en-A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wrong in the same direction</a:t>
            </a: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Prof. Brian Schmidt</a:t>
            </a:r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saying the same thing with a collective similarity that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violates the fundamentals of mathematics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Odds for this result, based on the samples for 16 polls = </a:t>
            </a:r>
            <a:r>
              <a:rPr lang="en-AU" b="1" dirty="0">
                <a:latin typeface="Arial" panose="020B0604020202020204" pitchFamily="34" charset="0"/>
                <a:cs typeface="Arial" panose="020B0604020202020204" pitchFamily="34" charset="0"/>
              </a:rPr>
              <a:t>100,000:1</a:t>
            </a:r>
          </a:p>
          <a:p>
            <a:pPr marL="914400" lvl="2" indent="0">
              <a:buNone/>
            </a:pPr>
            <a:endParaRPr lang="en-A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12206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10648452" cy="736956"/>
          </a:xfrm>
        </p:spPr>
        <p:txBody>
          <a:bodyPr/>
          <a:lstStyle/>
          <a:p>
            <a:r>
              <a:rPr lang="en-AU" dirty="0"/>
              <a:t>Smoke and mirrors? </a:t>
            </a:r>
            <a:r>
              <a:rPr lang="en-AU" sz="3600" i="1" dirty="0"/>
              <a:t>Beware </a:t>
            </a:r>
            <a:r>
              <a:rPr lang="en-AU" sz="3600" i="1"/>
              <a:t>of small </a:t>
            </a:r>
            <a:r>
              <a:rPr lang="en-AU" sz="3600" i="1" dirty="0"/>
              <a:t>differences</a:t>
            </a:r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6818" y="1079890"/>
            <a:ext cx="10054746" cy="4838772"/>
          </a:xfrm>
        </p:spPr>
        <p:txBody>
          <a:bodyPr/>
          <a:lstStyle/>
          <a:p>
            <a:endParaRPr lang="en-AU" sz="2800" dirty="0"/>
          </a:p>
          <a:p>
            <a:r>
              <a:rPr lang="en-AU" sz="2800" dirty="0"/>
              <a:t>Labor marked down in economic stakes, 4 April 2022</a:t>
            </a:r>
          </a:p>
          <a:p>
            <a:endParaRPr lang="en-US" dirty="0"/>
          </a:p>
          <a:p>
            <a:r>
              <a:rPr lang="en-US" dirty="0"/>
              <a:t>Popular support for Labor has ­fallen in the wake of last week’s federal budget … An exclusive </a:t>
            </a:r>
            <a:r>
              <a:rPr lang="en-US" b="1" dirty="0"/>
              <a:t>Newspoll</a:t>
            </a:r>
            <a:r>
              <a:rPr lang="en-US" dirty="0"/>
              <a:t> conducted for the Australian ahead of a likely May 14 election shows Labor’s primary vote </a:t>
            </a:r>
            <a:r>
              <a:rPr lang="en-US" b="1" dirty="0"/>
              <a:t>falling three points </a:t>
            </a:r>
            <a:r>
              <a:rPr lang="en-US" dirty="0"/>
              <a:t>to 38 per cent. …</a:t>
            </a:r>
          </a:p>
          <a:p>
            <a:r>
              <a:rPr lang="en-US" dirty="0"/>
              <a:t>With the </a:t>
            </a:r>
            <a:r>
              <a:rPr lang="en-US" b="1" dirty="0"/>
              <a:t>Coalition improving a point </a:t>
            </a:r>
            <a:r>
              <a:rPr lang="en-US" dirty="0"/>
              <a:t>to 36 per cent … , it has narrowed the contest from a six-point margin three weeks ago to a two-point difference as the election date nears.</a:t>
            </a:r>
          </a:p>
          <a:p>
            <a:r>
              <a:rPr lang="en-US" dirty="0"/>
              <a:t>The loss of support for Labor appears to have </a:t>
            </a:r>
            <a:r>
              <a:rPr lang="en-US" b="1" dirty="0"/>
              <a:t>gone mostly to the Greens</a:t>
            </a:r>
            <a:r>
              <a:rPr lang="en-US" dirty="0"/>
              <a:t>, which picked </a:t>
            </a:r>
            <a:r>
              <a:rPr lang="en-US" b="1" dirty="0"/>
              <a:t>up two points </a:t>
            </a:r>
            <a:r>
              <a:rPr lang="en-US" dirty="0"/>
              <a:t>to 10 per cent.</a:t>
            </a:r>
          </a:p>
          <a:p>
            <a:r>
              <a:rPr lang="en-US" dirty="0"/>
              <a:t>Once preferences are allocated, however, the </a:t>
            </a:r>
            <a:r>
              <a:rPr lang="en-US" b="1" dirty="0"/>
              <a:t>two-party-preferred gap </a:t>
            </a:r>
            <a:r>
              <a:rPr lang="en-US" dirty="0"/>
              <a:t>remains strongly in Labor’s </a:t>
            </a:r>
            <a:r>
              <a:rPr lang="en-US" dirty="0" err="1"/>
              <a:t>favour</a:t>
            </a:r>
            <a:r>
              <a:rPr lang="en-US" dirty="0"/>
              <a:t> – 54-46 per cent – </a:t>
            </a:r>
            <a:r>
              <a:rPr lang="en-US" b="1" dirty="0"/>
              <a:t>with the gap tightening a point </a:t>
            </a:r>
            <a:r>
              <a:rPr lang="en-US" dirty="0"/>
              <a:t>towards the Coalition.</a:t>
            </a:r>
          </a:p>
          <a:p>
            <a:endParaRPr lang="en-AU" sz="2800" dirty="0"/>
          </a:p>
        </p:txBody>
      </p:sp>
      <p:pic>
        <p:nvPicPr>
          <p:cNvPr id="1028" name="Picture 4" descr="https://logos.factiva.com/austlnLogo.gif">
            <a:extLst>
              <a:ext uri="{FF2B5EF4-FFF2-40B4-BE49-F238E27FC236}">
                <a16:creationId xmlns:a16="http://schemas.microsoft.com/office/drawing/2014/main" id="{7CB43917-CFD5-4F6A-A57E-7940BD75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01" y="1330036"/>
            <a:ext cx="271462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47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Key points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98170" y="1438656"/>
            <a:ext cx="9423353" cy="4504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Difficulty of interpreting</a:t>
            </a:r>
          </a:p>
          <a:p>
            <a:pPr marL="1028700" lvl="1" indent="-342900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Especially electoral polling – </a:t>
            </a:r>
            <a:r>
              <a:rPr lang="en-A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level of precision essential, 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data may not justify claims made</a:t>
            </a:r>
            <a:endParaRPr lang="en-A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Social issues – important to take the “pulse of democracy” (George Gallup)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b="1" dirty="0"/>
          </a:p>
          <a:p>
            <a:r>
              <a:rPr lang="en-AU" sz="2400" dirty="0"/>
              <a:t>Danger: misleading findings.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Check how the </a:t>
            </a:r>
            <a:r>
              <a:rPr lang="en-AU" sz="2400" b="1" dirty="0">
                <a:solidFill>
                  <a:srgbClr val="C00000"/>
                </a:solidFill>
              </a:rPr>
              <a:t>sample</a:t>
            </a:r>
            <a:r>
              <a:rPr lang="en-AU" sz="2400" dirty="0"/>
              <a:t> was obtained – and its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Look for surveys that establish </a:t>
            </a:r>
            <a:r>
              <a:rPr lang="en-AU" sz="2400" b="1" dirty="0">
                <a:solidFill>
                  <a:srgbClr val="C00000"/>
                </a:solidFill>
              </a:rPr>
              <a:t>trend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dirty="0"/>
              <a:t>Look for surveys that provide a range of </a:t>
            </a:r>
            <a:r>
              <a:rPr lang="en-AU" sz="2400" b="1" dirty="0">
                <a:solidFill>
                  <a:srgbClr val="C00000"/>
                </a:solidFill>
              </a:rPr>
              <a:t>perspectives</a:t>
            </a:r>
            <a:r>
              <a:rPr lang="en-AU" sz="2400" dirty="0"/>
              <a:t>, not just one question</a:t>
            </a:r>
          </a:p>
        </p:txBody>
      </p:sp>
    </p:spTree>
    <p:extLst>
      <p:ext uri="{BB962C8B-B14F-4D97-AF65-F5344CB8AC3E}">
        <p14:creationId xmlns:p14="http://schemas.microsoft.com/office/powerpoint/2010/main" val="173963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67F08-A395-4C31-9AE2-4C1F028313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6060" y="381380"/>
            <a:ext cx="11297361" cy="466468"/>
          </a:xfrm>
        </p:spPr>
        <p:txBody>
          <a:bodyPr/>
          <a:lstStyle/>
          <a:p>
            <a:r>
              <a:rPr lang="en-AU" sz="28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‘How often do you think the </a:t>
            </a:r>
            <a:r>
              <a:rPr lang="en-AU" sz="2800" b="1" dirty="0">
                <a:solidFill>
                  <a:srgbClr val="C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government in Canberra can be trusted </a:t>
            </a:r>
            <a:r>
              <a:rPr lang="en-AU" sz="28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to do the right thing for the Australian people?’  (%)</a:t>
            </a:r>
            <a:endParaRPr lang="en-AU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5ECAA-A64A-F046-A8E1-E59F0DDE74FB}"/>
              </a:ext>
            </a:extLst>
          </p:cNvPr>
          <p:cNvGraphicFramePr>
            <a:graphicFrameLocks/>
          </p:cNvGraphicFramePr>
          <p:nvPr/>
        </p:nvGraphicFramePr>
        <p:xfrm>
          <a:off x="460443" y="1513679"/>
          <a:ext cx="11297360" cy="4269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CC6B89-CAA2-4ED3-9EB5-41AD95085CB4}"/>
              </a:ext>
            </a:extLst>
          </p:cNvPr>
          <p:cNvCxnSpPr>
            <a:cxnSpLocks/>
          </p:cNvCxnSpPr>
          <p:nvPr/>
        </p:nvCxnSpPr>
        <p:spPr>
          <a:xfrm>
            <a:off x="7587574" y="2845341"/>
            <a:ext cx="414398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477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767F08-A395-4C31-9AE2-4C1F028313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671" y="112745"/>
            <a:ext cx="11827256" cy="466468"/>
          </a:xfrm>
        </p:spPr>
        <p:txBody>
          <a:bodyPr/>
          <a:lstStyle/>
          <a:p>
            <a:r>
              <a:rPr lang="en-AU" sz="2800" b="1" dirty="0"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‘H</a:t>
            </a:r>
            <a:r>
              <a:rPr lang="en-AU" sz="28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ow well is the </a:t>
            </a:r>
            <a:r>
              <a:rPr lang="en-AU" sz="2800" b="1" dirty="0">
                <a:solidFill>
                  <a:srgbClr val="C00000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federal government responding </a:t>
            </a:r>
            <a:r>
              <a:rPr lang="en-AU" sz="2800" b="1" dirty="0"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to the COVID-19 pandemic?’  (%)</a:t>
            </a:r>
            <a:endParaRPr lang="en-AU" sz="2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2256E4-18C7-41B8-A921-5F5FFB812434}"/>
              </a:ext>
            </a:extLst>
          </p:cNvPr>
          <p:cNvGraphicFramePr>
            <a:graphicFrameLocks noGrp="1"/>
          </p:cNvGraphicFramePr>
          <p:nvPr/>
        </p:nvGraphicFramePr>
        <p:xfrm>
          <a:off x="419651" y="1393473"/>
          <a:ext cx="9287999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319">
                  <a:extLst>
                    <a:ext uri="{9D8B030D-6E8A-4147-A177-3AD203B41FA5}">
                      <a16:colId xmlns:a16="http://schemas.microsoft.com/office/drawing/2014/main" val="1260959857"/>
                    </a:ext>
                  </a:extLst>
                </a:gridCol>
                <a:gridCol w="1370560">
                  <a:extLst>
                    <a:ext uri="{9D8B030D-6E8A-4147-A177-3AD203B41FA5}">
                      <a16:colId xmlns:a16="http://schemas.microsoft.com/office/drawing/2014/main" val="2372841147"/>
                    </a:ext>
                  </a:extLst>
                </a:gridCol>
                <a:gridCol w="1370560">
                  <a:extLst>
                    <a:ext uri="{9D8B030D-6E8A-4147-A177-3AD203B41FA5}">
                      <a16:colId xmlns:a16="http://schemas.microsoft.com/office/drawing/2014/main" val="3820002673"/>
                    </a:ext>
                  </a:extLst>
                </a:gridCol>
                <a:gridCol w="1370560">
                  <a:extLst>
                    <a:ext uri="{9D8B030D-6E8A-4147-A177-3AD203B41FA5}">
                      <a16:colId xmlns:a16="http://schemas.microsoft.com/office/drawing/2014/main" val="3195320822"/>
                    </a:ext>
                  </a:extLst>
                </a:gridCol>
              </a:tblGrid>
              <a:tr h="1059181"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dirty="0"/>
                        <a:t>2020 </a:t>
                      </a:r>
                    </a:p>
                    <a:p>
                      <a:pPr lvl="0" algn="ctr"/>
                      <a:r>
                        <a:rPr lang="en-AU" dirty="0"/>
                        <a:t>July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dirty="0"/>
                        <a:t>2020</a:t>
                      </a:r>
                    </a:p>
                    <a:p>
                      <a:pPr lvl="0" algn="ctr"/>
                      <a:r>
                        <a:rPr lang="en-AU" dirty="0"/>
                        <a:t>Nov.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800" dirty="0">
                        <a:solidFill>
                          <a:srgbClr val="FFFF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dirty="0">
                          <a:solidFill>
                            <a:schemeClr val="tx1"/>
                          </a:solidFill>
                        </a:rPr>
                        <a:t>2021        July</a:t>
                      </a:r>
                    </a:p>
                    <a:p>
                      <a:pPr lvl="0" algn="ctr"/>
                      <a:endParaRPr lang="en-AU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283646"/>
                  </a:ext>
                </a:extLst>
              </a:tr>
              <a:tr h="4779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‘Very well’, ‘fairly well’</a:t>
                      </a:r>
                    </a:p>
                    <a:p>
                      <a:pPr algn="l"/>
                      <a:endParaRPr lang="en-A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52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175351"/>
                  </a:ext>
                </a:extLst>
              </a:tr>
              <a:tr h="4894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0" dirty="0">
                          <a:solidFill>
                            <a:schemeClr val="tx1"/>
                          </a:solidFill>
                        </a:rPr>
                        <a:t>‘Fairly badly’, ‘very badly’</a:t>
                      </a:r>
                    </a:p>
                    <a:p>
                      <a:pPr algn="l"/>
                      <a:endParaRPr lang="en-AU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400" b="1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730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9718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11116446" cy="736956"/>
          </a:xfrm>
          <a:noFill/>
        </p:spPr>
        <p:txBody>
          <a:bodyPr/>
          <a:lstStyle/>
          <a:p>
            <a:r>
              <a:rPr lang="en-AU" sz="3200" dirty="0">
                <a:latin typeface="Arial Narrow" panose="020B0604020202020204" pitchFamily="34" charset="0"/>
                <a:cs typeface="Arial Narrow" panose="020B0604020202020204" pitchFamily="34" charset="0"/>
              </a:rPr>
              <a:t>‘Do you think that the lockdown restrictions that were imposed due to the COVID-19 pandemic were required?’  (%)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09644"/>
              </p:ext>
            </p:extLst>
          </p:nvPr>
        </p:nvGraphicFramePr>
        <p:xfrm>
          <a:off x="417443" y="1469770"/>
          <a:ext cx="10397987" cy="216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2593">
                  <a:extLst>
                    <a:ext uri="{9D8B030D-6E8A-4147-A177-3AD203B41FA5}">
                      <a16:colId xmlns:a16="http://schemas.microsoft.com/office/drawing/2014/main" val="226248287"/>
                    </a:ext>
                  </a:extLst>
                </a:gridCol>
                <a:gridCol w="1951798">
                  <a:extLst>
                    <a:ext uri="{9D8B030D-6E8A-4147-A177-3AD203B41FA5}">
                      <a16:colId xmlns:a16="http://schemas.microsoft.com/office/drawing/2014/main" val="1661845671"/>
                    </a:ext>
                  </a:extLst>
                </a:gridCol>
                <a:gridCol w="1951798">
                  <a:extLst>
                    <a:ext uri="{9D8B030D-6E8A-4147-A177-3AD203B41FA5}">
                      <a16:colId xmlns:a16="http://schemas.microsoft.com/office/drawing/2014/main" val="2055293511"/>
                    </a:ext>
                  </a:extLst>
                </a:gridCol>
                <a:gridCol w="1951798">
                  <a:extLst>
                    <a:ext uri="{9D8B030D-6E8A-4147-A177-3AD203B41FA5}">
                      <a16:colId xmlns:a16="http://schemas.microsoft.com/office/drawing/2014/main" val="1025738888"/>
                    </a:ext>
                  </a:extLst>
                </a:gridCol>
              </a:tblGrid>
              <a:tr h="424092">
                <a:tc>
                  <a:txBody>
                    <a:bodyPr/>
                    <a:lstStyle/>
                    <a:p>
                      <a:pPr algn="ctr"/>
                      <a:endParaRPr lang="en-AU" sz="2000" dirty="0"/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dirty="0"/>
                        <a:t>2020 </a:t>
                      </a:r>
                    </a:p>
                    <a:p>
                      <a:pPr lvl="0" algn="ctr"/>
                      <a:r>
                        <a:rPr lang="en-AU" sz="2000" dirty="0"/>
                        <a:t>July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dirty="0"/>
                        <a:t>2020</a:t>
                      </a:r>
                    </a:p>
                    <a:p>
                      <a:pPr lvl="0" algn="ctr"/>
                      <a:r>
                        <a:rPr lang="en-AU" sz="2000" dirty="0"/>
                        <a:t>Nov.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dirty="0">
                          <a:solidFill>
                            <a:srgbClr val="FFFF00"/>
                          </a:solidFill>
                        </a:rPr>
                        <a:t>2021               July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36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AU" sz="2000" dirty="0"/>
                        <a:t>‘Definitely required’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b="0" dirty="0"/>
                        <a:t>79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b="0" dirty="0"/>
                        <a:t>63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AU" sz="2000" b="0" dirty="0"/>
                        <a:t>59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699633"/>
                  </a:ext>
                </a:extLst>
              </a:tr>
              <a:tr h="552070">
                <a:tc>
                  <a:txBody>
                    <a:bodyPr/>
                    <a:lstStyle/>
                    <a:p>
                      <a:r>
                        <a:rPr lang="en-AU" sz="2000" dirty="0"/>
                        <a:t>‘Probably required’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0" dirty="0"/>
                        <a:t>15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0" dirty="0"/>
                        <a:t>24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0" dirty="0"/>
                        <a:t>29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80828"/>
                  </a:ext>
                </a:extLst>
              </a:tr>
              <a:tr h="430975">
                <a:tc>
                  <a:txBody>
                    <a:bodyPr/>
                    <a:lstStyle/>
                    <a:p>
                      <a:pPr algn="r"/>
                      <a:r>
                        <a:rPr lang="en-AU" sz="2000" dirty="0"/>
                        <a:t>Sub-total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 dirty="0"/>
                        <a:t>95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 dirty="0"/>
                        <a:t>88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1" dirty="0"/>
                        <a:t>87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67042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7785E4-C883-4E49-9E84-19BFA8721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37910"/>
              </p:ext>
            </p:extLst>
          </p:nvPr>
        </p:nvGraphicFramePr>
        <p:xfrm>
          <a:off x="4961252" y="3983451"/>
          <a:ext cx="6539550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8849">
                  <a:extLst>
                    <a:ext uri="{9D8B030D-6E8A-4147-A177-3AD203B41FA5}">
                      <a16:colId xmlns:a16="http://schemas.microsoft.com/office/drawing/2014/main" val="1679477539"/>
                    </a:ext>
                  </a:extLst>
                </a:gridCol>
                <a:gridCol w="1531767">
                  <a:extLst>
                    <a:ext uri="{9D8B030D-6E8A-4147-A177-3AD203B41FA5}">
                      <a16:colId xmlns:a16="http://schemas.microsoft.com/office/drawing/2014/main" val="190048509"/>
                    </a:ext>
                  </a:extLst>
                </a:gridCol>
                <a:gridCol w="1438934">
                  <a:extLst>
                    <a:ext uri="{9D8B030D-6E8A-4147-A177-3AD203B41FA5}">
                      <a16:colId xmlns:a16="http://schemas.microsoft.com/office/drawing/2014/main" val="3838080899"/>
                    </a:ext>
                  </a:extLst>
                </a:gridCol>
              </a:tblGrid>
              <a:tr h="194928">
                <a:tc>
                  <a:txBody>
                    <a:bodyPr/>
                    <a:lstStyle/>
                    <a:p>
                      <a:r>
                        <a:rPr lang="en-AU" sz="2000" dirty="0">
                          <a:solidFill>
                            <a:srgbClr val="FFFF00"/>
                          </a:solidFill>
                        </a:rPr>
                        <a:t>2021 July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NSW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VIC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659096"/>
                  </a:ext>
                </a:extLst>
              </a:tr>
              <a:tr h="321954">
                <a:tc>
                  <a:txBody>
                    <a:bodyPr/>
                    <a:lstStyle/>
                    <a:p>
                      <a:r>
                        <a:rPr lang="en-AU" sz="2000" dirty="0"/>
                        <a:t>‘Definitely required’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64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53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2288"/>
                  </a:ext>
                </a:extLst>
              </a:tr>
              <a:tr h="321954">
                <a:tc>
                  <a:txBody>
                    <a:bodyPr/>
                    <a:lstStyle/>
                    <a:p>
                      <a:r>
                        <a:rPr lang="en-AU" sz="2000" dirty="0"/>
                        <a:t>‘Probably required’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26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32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115187"/>
                  </a:ext>
                </a:extLst>
              </a:tr>
              <a:tr h="321954">
                <a:tc>
                  <a:txBody>
                    <a:bodyPr/>
                    <a:lstStyle/>
                    <a:p>
                      <a:pPr algn="r"/>
                      <a:r>
                        <a:rPr lang="en-AU" sz="2000" dirty="0"/>
                        <a:t>Sub-total 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/>
                        <a:t>91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1" dirty="0"/>
                        <a:t>85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674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66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6846F-CB0A-4FD6-AE97-357B369B0D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454" y="332748"/>
            <a:ext cx="11182555" cy="736956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STRONG NEGATIVE VIEWS: PROPORTION OF THE POPULATION (%)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0EB8D1-6B85-465F-BF7B-EB3EDD436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17945"/>
              </p:ext>
            </p:extLst>
          </p:nvPr>
        </p:nvGraphicFramePr>
        <p:xfrm>
          <a:off x="370454" y="1858846"/>
          <a:ext cx="11357088" cy="2964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81222">
                  <a:extLst>
                    <a:ext uri="{9D8B030D-6E8A-4147-A177-3AD203B41FA5}">
                      <a16:colId xmlns:a16="http://schemas.microsoft.com/office/drawing/2014/main" val="79664876"/>
                    </a:ext>
                  </a:extLst>
                </a:gridCol>
                <a:gridCol w="1035173">
                  <a:extLst>
                    <a:ext uri="{9D8B030D-6E8A-4147-A177-3AD203B41FA5}">
                      <a16:colId xmlns:a16="http://schemas.microsoft.com/office/drawing/2014/main" val="2241533796"/>
                    </a:ext>
                  </a:extLst>
                </a:gridCol>
                <a:gridCol w="1035173">
                  <a:extLst>
                    <a:ext uri="{9D8B030D-6E8A-4147-A177-3AD203B41FA5}">
                      <a16:colId xmlns:a16="http://schemas.microsoft.com/office/drawing/2014/main" val="3688401959"/>
                    </a:ext>
                  </a:extLst>
                </a:gridCol>
                <a:gridCol w="980147">
                  <a:extLst>
                    <a:ext uri="{9D8B030D-6E8A-4147-A177-3AD203B41FA5}">
                      <a16:colId xmlns:a16="http://schemas.microsoft.com/office/drawing/2014/main" val="1875353037"/>
                    </a:ext>
                  </a:extLst>
                </a:gridCol>
                <a:gridCol w="1090200">
                  <a:extLst>
                    <a:ext uri="{9D8B030D-6E8A-4147-A177-3AD203B41FA5}">
                      <a16:colId xmlns:a16="http://schemas.microsoft.com/office/drawing/2014/main" val="2494672221"/>
                    </a:ext>
                  </a:extLst>
                </a:gridCol>
                <a:gridCol w="1035173">
                  <a:extLst>
                    <a:ext uri="{9D8B030D-6E8A-4147-A177-3AD203B41FA5}">
                      <a16:colId xmlns:a16="http://schemas.microsoft.com/office/drawing/2014/main" val="554987112"/>
                    </a:ext>
                  </a:extLst>
                </a:gridCol>
              </a:tblGrid>
              <a:tr h="659636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2018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2019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2020</a:t>
                      </a:r>
                    </a:p>
                    <a:p>
                      <a:pPr algn="ctr"/>
                      <a:r>
                        <a:rPr lang="en-AU" dirty="0"/>
                        <a:t>July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2020</a:t>
                      </a:r>
                    </a:p>
                    <a:p>
                      <a:pPr algn="ctr"/>
                      <a:r>
                        <a:rPr lang="en-AU" dirty="0"/>
                        <a:t>Nov.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>
                          <a:solidFill>
                            <a:srgbClr val="FFFF00"/>
                          </a:solidFill>
                        </a:rPr>
                        <a:t>2021 July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89816"/>
                  </a:ext>
                </a:extLst>
              </a:tr>
              <a:tr h="596814">
                <a:tc>
                  <a:txBody>
                    <a:bodyPr/>
                    <a:lstStyle/>
                    <a:p>
                      <a:r>
                        <a:rPr lang="en-AU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Multiculturalism</a:t>
                      </a:r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has been good for Australia – ‘</a:t>
                      </a:r>
                      <a:r>
                        <a:rPr lang="en-A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disagree’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485051"/>
                  </a:ext>
                </a:extLst>
              </a:tr>
              <a:tr h="596814">
                <a:tc>
                  <a:txBody>
                    <a:bodyPr/>
                    <a:lstStyle/>
                    <a:p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Accepting immigrants from </a:t>
                      </a:r>
                      <a:r>
                        <a:rPr lang="en-AU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many different countries </a:t>
                      </a:r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makes Australia stronger – ‘</a:t>
                      </a:r>
                      <a:r>
                        <a:rPr lang="en-A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strongly disagree’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740965"/>
                  </a:ext>
                </a:extLst>
              </a:tr>
              <a:tr h="597562">
                <a:tc>
                  <a:txBody>
                    <a:bodyPr/>
                    <a:lstStyle/>
                    <a:p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attitude to </a:t>
                      </a:r>
                      <a:r>
                        <a:rPr lang="en-AU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Muslims</a:t>
                      </a:r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‘</a:t>
                      </a:r>
                      <a:r>
                        <a:rPr lang="en-AU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negative’</a:t>
                      </a:r>
                    </a:p>
                  </a:txBody>
                  <a:tcPr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EAED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165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46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3F3D8-81AA-4567-94EC-D0DBCDC9F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Reference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A3BB4-5EA6-4879-AA60-F1AA6C406F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1436914"/>
            <a:ext cx="10815464" cy="3959935"/>
          </a:xfrm>
        </p:spPr>
        <p:txBody>
          <a:bodyPr/>
          <a:lstStyle/>
          <a:p>
            <a:r>
              <a:rPr lang="en-AU" sz="2400" dirty="0"/>
              <a:t>British Polling Council, A Quick Guide for Journalists to the Use and Reporting of Opinion Polls (2020)</a:t>
            </a:r>
          </a:p>
          <a:p>
            <a:endParaRPr lang="en-AU" dirty="0"/>
          </a:p>
          <a:p>
            <a:pPr marL="457200" lvl="1" indent="0">
              <a:lnSpc>
                <a:spcPct val="100000"/>
              </a:lnSpc>
              <a:buNone/>
            </a:pPr>
            <a:r>
              <a:rPr lang="en-US" dirty="0"/>
              <a:t>Journalism is not the easiest of jobs. It often requires the ability to </a:t>
            </a:r>
            <a:r>
              <a:rPr lang="en-US" b="1" dirty="0">
                <a:solidFill>
                  <a:srgbClr val="C00000"/>
                </a:solidFill>
              </a:rPr>
              <a:t>write in double quick time accurate and engaging copy </a:t>
            </a:r>
            <a:r>
              <a:rPr lang="en-US" dirty="0"/>
              <a:t>about an unfamiliar subject that requires some technical expertise to unravel. When it comes to the results of a poll, this means </a:t>
            </a:r>
            <a:r>
              <a:rPr lang="en-US" b="1" dirty="0">
                <a:solidFill>
                  <a:srgbClr val="C00000"/>
                </a:solidFill>
              </a:rPr>
              <a:t>the most attractive course of action can often appear to be to trust that the press release </a:t>
            </a:r>
            <a:r>
              <a:rPr lang="en-US" dirty="0"/>
              <a:t>that has been issued is a reasonable interpretation of the evidence that has been collected. Maybe it is – but maybe not. </a:t>
            </a:r>
            <a:r>
              <a:rPr lang="en-US" b="1" dirty="0">
                <a:solidFill>
                  <a:srgbClr val="C00000"/>
                </a:solidFill>
              </a:rPr>
              <a:t>But how can anyone tell?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8634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CF8BD-9983-40EE-9C2D-6D18C87471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TYPES OF POLLS/ SURVEYS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30D53-E050-40E2-A772-C0E79E8C04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8970" y="2097681"/>
            <a:ext cx="11205029" cy="3299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C00000"/>
                </a:solidFill>
              </a:rPr>
              <a:t>Electoral</a:t>
            </a:r>
            <a:r>
              <a:rPr lang="en-AU" sz="2400" dirty="0"/>
              <a:t> – two party preferred, better prime minister, leadership qualities, party best to handle specific issues. </a:t>
            </a:r>
            <a:r>
              <a:rPr lang="en-AU" sz="2400" b="1" dirty="0"/>
              <a:t>MOST FREQUENTLY DISCUSSED IN THE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>
                <a:solidFill>
                  <a:srgbClr val="C00000"/>
                </a:solidFill>
              </a:rPr>
              <a:t>Social issues </a:t>
            </a:r>
            <a:r>
              <a:rPr lang="en-AU" sz="2400" dirty="0"/>
              <a:t>– e.g. surveys conducted by the Lowy Institute, Scanlon Foundation, Population Health Survey, Australian Bureau of Statistics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 dirty="0"/>
          </a:p>
          <a:p>
            <a:r>
              <a:rPr lang="en-AU" sz="2400" dirty="0"/>
              <a:t>Quality of media reporting …</a:t>
            </a:r>
          </a:p>
        </p:txBody>
      </p:sp>
    </p:spTree>
    <p:extLst>
      <p:ext uri="{BB962C8B-B14F-4D97-AF65-F5344CB8AC3E}">
        <p14:creationId xmlns:p14="http://schemas.microsoft.com/office/powerpoint/2010/main" val="3534092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0B18D-0C52-41C6-BCC4-4AA65D9CD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060" y="326309"/>
            <a:ext cx="9180254" cy="736956"/>
          </a:xfrm>
        </p:spPr>
        <p:txBody>
          <a:bodyPr/>
          <a:lstStyle/>
          <a:p>
            <a:r>
              <a:rPr lang="en-AU" dirty="0"/>
              <a:t>CHECKLIST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FECC47-BDC1-4A4E-8D91-6D3C3EB74C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51798" y="2017485"/>
            <a:ext cx="8669725" cy="2624853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AU" sz="2400" dirty="0"/>
              <a:t>Sample – how obtained?</a:t>
            </a:r>
          </a:p>
          <a:p>
            <a:pPr marL="342900" indent="-342900">
              <a:buAutoNum type="arabicPeriod"/>
            </a:pPr>
            <a:r>
              <a:rPr lang="en-AU" sz="2400" dirty="0"/>
              <a:t>Sample – size </a:t>
            </a:r>
          </a:p>
          <a:p>
            <a:pPr marL="342900" indent="-342900">
              <a:buAutoNum type="arabicPeriod"/>
            </a:pPr>
            <a:r>
              <a:rPr lang="en-AU" sz="2400" dirty="0"/>
              <a:t>Questions asked</a:t>
            </a:r>
          </a:p>
          <a:p>
            <a:pPr marL="342900" indent="-342900">
              <a:buAutoNum type="arabicPeriod"/>
            </a:pPr>
            <a:r>
              <a:rPr lang="en-AU" sz="2400" dirty="0"/>
              <a:t>Analysis of findings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56041032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theme/theme1.xml><?xml version="1.0" encoding="utf-8"?>
<a:theme xmlns:a="http://schemas.openxmlformats.org/drawingml/2006/main" name="Imag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27766</TotalTime>
  <Words>1310</Words>
  <Application>Microsoft Office PowerPoint</Application>
  <PresentationFormat>Widescreen</PresentationFormat>
  <Paragraphs>226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Calibri</vt:lpstr>
      <vt:lpstr>Century Gothic</vt:lpstr>
      <vt:lpstr>Garamond</vt:lpstr>
      <vt:lpstr>Image Deck</vt:lpstr>
      <vt:lpstr>Office Theme</vt:lpstr>
      <vt:lpstr>SavonVTI</vt:lpstr>
      <vt:lpstr>Interpreting polls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Burnett</dc:creator>
  <cp:lastModifiedBy>Andrew Markus</cp:lastModifiedBy>
  <cp:revision>712</cp:revision>
  <cp:lastPrinted>2017-06-07T05:21:52Z</cp:lastPrinted>
  <dcterms:created xsi:type="dcterms:W3CDTF">2017-05-31T01:24:04Z</dcterms:created>
  <dcterms:modified xsi:type="dcterms:W3CDTF">2022-04-05T03:00:32Z</dcterms:modified>
</cp:coreProperties>
</file>